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0.webp" ContentType="image/webp"/>
  <Override PartName="/ppt/media/image14.svg" ContentType="image/svg+xml"/>
  <Override PartName="/ppt/media/image21.svg" ContentType="image/svg+xml"/>
  <Override PartName="/ppt/media/image23.svg" ContentType="image/svg+xml"/>
  <Override PartName="/ppt/media/image25.svg" ContentType="image/svg+xml"/>
  <Override PartName="/ppt/media/image27.svg" ContentType="image/svg+xml"/>
  <Override PartName="/ppt/media/image29.svg" ContentType="image/svg+xml"/>
  <Override PartName="/ppt/media/image30.svg" ContentType="image/svg+xml"/>
  <Override PartName="/ppt/media/image32.svg" ContentType="image/svg+xml"/>
  <Override PartName="/ppt/media/image8.webp" ContentType="image/webp"/>
  <Override PartName="/ppt/media/image9.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80" r:id="rId3"/>
    <p:sldId id="281" r:id="rId5"/>
    <p:sldId id="282" r:id="rId6"/>
    <p:sldId id="286" r:id="rId7"/>
    <p:sldId id="279" r:id="rId8"/>
    <p:sldId id="287" r:id="rId9"/>
    <p:sldId id="288" r:id="rId10"/>
    <p:sldId id="289" r:id="rId11"/>
    <p:sldId id="290" r:id="rId12"/>
    <p:sldId id="292" r:id="rId13"/>
    <p:sldId id="293" r:id="rId14"/>
    <p:sldId id="294" r:id="rId15"/>
    <p:sldId id="296" r:id="rId16"/>
  </p:sldIdLst>
  <p:sldSz cx="12192000" cy="6858000"/>
  <p:notesSz cx="6858000" cy="9144000"/>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48CC"/>
    <a:srgbClr val="EEEEEE"/>
    <a:srgbClr val="E4E4E4"/>
    <a:srgbClr val="1F82EB"/>
    <a:srgbClr val="1A62B0"/>
    <a:srgbClr val="021732"/>
    <a:srgbClr val="5D56F2"/>
    <a:srgbClr val="589CD5"/>
    <a:srgbClr val="691D1B"/>
    <a:srgbClr val="1745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6761" autoAdjust="0"/>
  </p:normalViewPr>
  <p:slideViewPr>
    <p:cSldViewPr snapToGrid="0">
      <p:cViewPr varScale="1">
        <p:scale>
          <a:sx n="88" d="100"/>
          <a:sy n="88" d="100"/>
        </p:scale>
        <p:origin x="85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tags" Target="tags/tag59.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D427E9-0E95-40FC-B7B0-D00481A7CF3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45B992-E384-4383-A983-B61662EC3BC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一、煤矿安全生产核心方针 ——“安全第一、预防为主、综合治理”</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|1. </a:t>
            </a:r>
            <a:r>
              <a:rPr lang="zh-CN" altLang="en-US" sz="1200" kern="1200" dirty="0">
                <a:solidFill>
                  <a:schemeClr val="tx1"/>
                </a:solidFill>
                <a:effectLst/>
                <a:latin typeface="+mn-lt"/>
                <a:ea typeface="+mn-ea"/>
                <a:cs typeface="+mn-cs"/>
              </a:rPr>
              <a:t>日常操作</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对标法规</a:t>
            </a:r>
            <a:r>
              <a:rPr lang="en-US"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t>
            </a:r>
            <a:r>
              <a:rPr lang="en-US" altLang="zh-CN" dirty="0"/>
              <a:t>“</a:t>
            </a:r>
            <a:r>
              <a:rPr lang="zh-CN" altLang="en-US" dirty="0"/>
              <a:t>对标法规</a:t>
            </a:r>
            <a:r>
              <a:rPr lang="en-US" altLang="zh-CN" dirty="0"/>
              <a:t>”</a:t>
            </a:r>
            <a:r>
              <a:rPr lang="zh-CN" altLang="en-US" dirty="0"/>
              <a:t>：每次开机前、作业中、停机后，对照《煤矿安全规程》等条款自查操作行为，如</a:t>
            </a:r>
            <a:r>
              <a:rPr lang="en-US" altLang="zh-CN" dirty="0"/>
              <a:t> “</a:t>
            </a:r>
            <a:r>
              <a:rPr lang="zh-CN" altLang="en-US" dirty="0"/>
              <a:t>开机前巡视周围无人员</a:t>
            </a:r>
            <a:r>
              <a:rPr lang="en-US" altLang="zh-CN" dirty="0"/>
              <a:t>”“</a:t>
            </a:r>
            <a:r>
              <a:rPr lang="zh-CN" altLang="en-US" dirty="0"/>
              <a:t>停机后切断电源闭锁</a:t>
            </a:r>
            <a:r>
              <a:rPr lang="en-US" altLang="zh-CN" dirty="0"/>
              <a:t>”</a:t>
            </a:r>
            <a:r>
              <a:rPr lang="zh-CN" altLang="en-US" dirty="0"/>
              <a:t>，避免</a:t>
            </a:r>
            <a:r>
              <a:rPr lang="en-US" altLang="zh-CN" dirty="0"/>
              <a:t> “</a:t>
            </a:r>
            <a:r>
              <a:rPr lang="zh-CN" altLang="en-US" dirty="0"/>
              <a:t>习惯性违规</a:t>
            </a:r>
            <a:r>
              <a:rPr lang="en-US" altLang="zh-CN" dirty="0"/>
              <a:t>”</a:t>
            </a:r>
            <a:r>
              <a:rPr lang="zh-CN" altLang="en-US" dirty="0"/>
              <a:t>。习惯性违规是煤矿事故发生的重要原因之一，一些司机在长期的工作中，可能会形成一些不良的操作习惯，这些习惯看似无关紧要，但却可能隐藏着巨大的安全隐患。因此，司机要养成对标法规的好习惯，每次操作前都要认真对照法规条款进行检查，确保自己的操作行为符合规定。例如，开机前要巡视周围是否有人员，防止在启动采煤机时对人员造成伤害；停机后要切断电源并闭锁，防止误启动。</a:t>
            </a:r>
            <a:endParaRPr lang="zh-CN" altLang="en-US" dirty="0"/>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|2. </a:t>
            </a:r>
            <a:r>
              <a:rPr lang="zh-CN" altLang="en-US" sz="1200" kern="1200" dirty="0">
                <a:solidFill>
                  <a:schemeClr val="tx1"/>
                </a:solidFill>
                <a:effectLst/>
                <a:latin typeface="+mn-lt"/>
                <a:ea typeface="+mn-ea"/>
                <a:cs typeface="+mn-cs"/>
              </a:rPr>
              <a:t>隐患处置</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依规报告</a:t>
            </a:r>
            <a:r>
              <a:rPr lang="en-US"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t>
            </a:r>
            <a:r>
              <a:rPr lang="en-US" altLang="zh-CN" dirty="0"/>
              <a:t>“</a:t>
            </a:r>
            <a:r>
              <a:rPr lang="zh-CN" altLang="en-US" dirty="0"/>
              <a:t>依规报告</a:t>
            </a:r>
            <a:r>
              <a:rPr lang="en-US" altLang="zh-CN" dirty="0"/>
              <a:t>”</a:t>
            </a:r>
            <a:r>
              <a:rPr lang="zh-CN" altLang="en-US" dirty="0"/>
              <a:t>：发现超出自身处理能力的隐患（如瓦斯持续超限、设备重大故障），需立即停机并按流程上报跟班队长或分管领导，严禁</a:t>
            </a:r>
            <a:r>
              <a:rPr lang="en-US" altLang="zh-CN" dirty="0"/>
              <a:t> “</a:t>
            </a:r>
            <a:r>
              <a:rPr lang="zh-CN" altLang="en-US" dirty="0"/>
              <a:t>隐瞒隐患</a:t>
            </a:r>
            <a:r>
              <a:rPr lang="en-US" altLang="zh-CN" dirty="0"/>
              <a:t>”“</a:t>
            </a:r>
            <a:r>
              <a:rPr lang="zh-CN" altLang="en-US" dirty="0"/>
              <a:t>自行冒险处置</a:t>
            </a:r>
            <a:r>
              <a:rPr lang="en-US" altLang="zh-CN" dirty="0"/>
              <a:t>”</a:t>
            </a:r>
            <a:r>
              <a:rPr lang="zh-CN" altLang="en-US" dirty="0"/>
              <a:t>，符合《安全生产法》中</a:t>
            </a:r>
            <a:r>
              <a:rPr lang="en-US" altLang="zh-CN" dirty="0"/>
              <a:t> “</a:t>
            </a:r>
            <a:r>
              <a:rPr lang="zh-CN" altLang="en-US" dirty="0"/>
              <a:t>隐患报告</a:t>
            </a:r>
            <a:r>
              <a:rPr lang="en-US" altLang="zh-CN" dirty="0"/>
              <a:t>” </a:t>
            </a:r>
            <a:r>
              <a:rPr lang="zh-CN" altLang="en-US" dirty="0"/>
              <a:t>要求。</a:t>
            </a:r>
            <a:r>
              <a:rPr lang="en-US" altLang="zh-CN" dirty="0"/>
              <a:t>|</a:t>
            </a:r>
            <a:r>
              <a:rPr lang="zh-CN" altLang="en-US" dirty="0"/>
              <a:t>在煤矿生产中，隐患是不可避免的，但是如果不及时处理，隐患就可能会演变成事故。当司机发现超出自身处理能力的隐患时，不能隐瞒不报或自行冒险处置，而要立即停机，并按照规定的流程上报给跟班队长或分管领导。跟班队长或分管领导具有更丰富的经验和更高的决策能力，他们可以根据隐患的情况采取相应的措施进行处理，确保安全生产。</a:t>
            </a:r>
            <a:endParaRPr lang="zh-CN" altLang="en-US" dirty="0"/>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责任认知</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知法懂责</a:t>
            </a:r>
            <a:r>
              <a:rPr lang="en-US"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t>
            </a:r>
            <a:r>
              <a:rPr lang="en-US" altLang="zh-CN" dirty="0"/>
              <a:t>“</a:t>
            </a:r>
            <a:r>
              <a:rPr lang="zh-CN" altLang="en-US" dirty="0"/>
              <a:t>知法懂责</a:t>
            </a:r>
            <a:r>
              <a:rPr lang="en-US" altLang="zh-CN" dirty="0"/>
              <a:t>”</a:t>
            </a:r>
            <a:r>
              <a:rPr lang="zh-CN" altLang="en-US" dirty="0"/>
              <a:t>：明确违规操作的法律后果</a:t>
            </a:r>
            <a:r>
              <a:rPr lang="en-US" altLang="zh-CN" dirty="0"/>
              <a:t> —— </a:t>
            </a:r>
            <a:r>
              <a:rPr lang="zh-CN" altLang="en-US" dirty="0"/>
              <a:t>若因无证上岗、违反规程导致事故，需承担相应责任（如行政处分、经济处罚，情节严重者追究法律责任），树立</a:t>
            </a:r>
            <a:r>
              <a:rPr lang="en-US" altLang="zh-CN" dirty="0"/>
              <a:t> “</a:t>
            </a:r>
            <a:r>
              <a:rPr lang="zh-CN" altLang="en-US" dirty="0"/>
              <a:t>违法必担责</a:t>
            </a:r>
            <a:r>
              <a:rPr lang="en-US" altLang="zh-CN" dirty="0"/>
              <a:t>” </a:t>
            </a:r>
            <a:r>
              <a:rPr lang="zh-CN" altLang="en-US" dirty="0"/>
              <a:t>的敬畏意识。</a:t>
            </a:r>
            <a:r>
              <a:rPr lang="en-US" altLang="zh-CN" dirty="0"/>
              <a:t>}</a:t>
            </a:r>
            <a:r>
              <a:rPr lang="zh-CN" altLang="en-US" dirty="0"/>
              <a:t>法律法规是保障煤矿安全生产的重要依据，每个司机都要认真学习法律法规，明确自己的权利和义务。如果因为无证上岗、违反规程等违规操作导致事故发生，司机需要承担相应的法律责任。行政处分可能包括警告、记过、降级等；经济处罚可能包括罚款、赔偿损失等；情节严重的，还可能追究刑事责任。因此，司机要树立</a:t>
            </a:r>
            <a:r>
              <a:rPr lang="en-US" altLang="zh-CN" dirty="0"/>
              <a:t> “</a:t>
            </a:r>
            <a:r>
              <a:rPr lang="zh-CN" altLang="en-US" dirty="0"/>
              <a:t>违法必担责</a:t>
            </a:r>
            <a:r>
              <a:rPr lang="en-US" altLang="zh-CN" dirty="0"/>
              <a:t>” </a:t>
            </a:r>
            <a:r>
              <a:rPr lang="zh-CN" altLang="en-US" dirty="0"/>
              <a:t>的敬畏意识，严格遵守法律法规和操作规程，确保安全生产。</a:t>
            </a:r>
            <a:endParaRPr lang="zh-CN" altLang="en-US" dirty="0"/>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安全生产方针是方向，法律法规是底线！让我们以法为纲、依规操作，为煤矿安全高效开采守住第一道防线！谢谢！</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445B992-E384-4383-A983-B61662EC3BC4}"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“安全第一”：优先保障生命安全</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核心内涵：在煤矿生产全流程中，必须将人员安全置于产量、效率之上。</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煤矿生产环境复杂多变，存在着诸多潜在的危险因素，如顶板垮落、瓦斯爆炸、煤尘危害等，这些危险因素一旦引发事故，往往会造成严重的人员伤亡和财产损失。因此，安全是煤矿生产的首要前提和根本保障。对采煤机司机而言，操作中若发现顶底板冒顶预兆、瓦斯超限等安全隐患，需立即停机处理，严禁 “冒险作业”“带病开机”。</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冒顶事故是煤矿常见的事故类型之一，它可能由于地质构造变化、支护不当等原因引发，</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一旦发生，会瞬间掩埋设备和人员，造成不可挽回的损失。瓦斯超限则可能引发瓦斯爆炸或瓦斯燃烧事故，其破坏力极大，会摧毁整个矿井的通风系统和生产设施。这与后续岗位操作中 “紧急停机情形”（如顶底板有冒顶预兆时停机）直接对应。在实际操作中，采煤机司机要时刻保持警惕，密切关注周围环境的变化，一旦发现异常情况，要果断采取停机措施，确保自身和他人的安全。</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“预防为主”：提前排查规避风险</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核心内涵：通过提前检查、规范操作，从源头减少事故发生。</a:t>
            </a:r>
            <a:r>
              <a:rPr lang="en-US"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煤矿事故的发生往往不是偶然的，而是由于一系列的不安全因素逐渐积累和相互作用的结果。因此，提前排查和消除这些隐患，是预防事故发生的关键。要求采煤机司机开机前必须完成 “设备检查”（如电缆、截齿、喷雾装置）、“环境检查”（如瓦斯浓度、煤壁稳定性）。电缆是采煤机的重要动力传输部件，如果电缆存在破损、老化等问题，可能会引发漏电、短路等故障，甚至导致火灾事故。截齿是采煤机的切割工具，其磨损程度直接影响采煤效率和切割质量，如果截齿损坏不及时更换，可能会导致设备故障或引发其他安全事故。喷雾装置则是用于降低煤尘浓度的重要设备，如果喷雾装置损坏或堵塞，会导致煤尘飞扬，增加煤尘爆炸的风险。瓦斯浓度是煤矿安全的重要指标之一，瓦斯浓度过高容易引发爆炸事故，因此，在开机前必须检查瓦斯浓度是否在安全范围内。煤壁稳定性也会影响采煤机的安全运行，如果煤壁不稳定，可能会发生片帮事故，对采煤机司机造成伤害。</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避免因检查不到位引发设备损坏或人身伤害，这是《煤矿安全规程》对 “事前预防” 的明确要求。《煤矿安全规程》是煤矿安全生产的重要法规，它对煤矿生产的各个环节都做出了详细的规定和要求，采煤机司机必须严格遵守这些规定，做好事前预防工作。</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000" kern="1200" dirty="0">
                <a:solidFill>
                  <a:schemeClr val="tx1"/>
                </a:solidFill>
                <a:effectLst/>
                <a:latin typeface="+mn-lt"/>
                <a:ea typeface="+mn-ea"/>
                <a:cs typeface="+mn-cs"/>
              </a:rPr>
              <a:t>|3.</a:t>
            </a:r>
            <a:r>
              <a:rPr lang="zh-CN" altLang="zh-CN" sz="2000" kern="1200" dirty="0">
                <a:solidFill>
                  <a:schemeClr val="tx1"/>
                </a:solidFill>
                <a:effectLst/>
                <a:latin typeface="+mn-lt"/>
                <a:ea typeface="+mn-ea"/>
                <a:cs typeface="+mn-cs"/>
              </a:rPr>
              <a:t>“综合治理”：多维度协同保障</a:t>
            </a:r>
            <a:endParaRPr lang="zh-CN" altLang="zh-CN" sz="2000" kern="1200" dirty="0">
              <a:solidFill>
                <a:schemeClr val="tx1"/>
              </a:solidFill>
              <a:effectLst/>
              <a:latin typeface="+mn-lt"/>
              <a:ea typeface="+mn-ea"/>
              <a:cs typeface="+mn-cs"/>
            </a:endParaRPr>
          </a:p>
          <a:p>
            <a:r>
              <a:rPr lang="en-US" altLang="zh-CN" sz="2000" kern="1200" dirty="0">
                <a:solidFill>
                  <a:schemeClr val="tx1"/>
                </a:solidFill>
                <a:effectLst/>
                <a:latin typeface="+mn-lt"/>
                <a:ea typeface="+mn-ea"/>
                <a:cs typeface="+mn-cs"/>
              </a:rPr>
              <a:t>|</a:t>
            </a:r>
            <a:r>
              <a:rPr lang="zh-CN" altLang="zh-CN" sz="2000" kern="1200" dirty="0">
                <a:solidFill>
                  <a:schemeClr val="tx1"/>
                </a:solidFill>
                <a:effectLst/>
                <a:latin typeface="+mn-lt"/>
                <a:ea typeface="+mn-ea"/>
                <a:cs typeface="+mn-cs"/>
              </a:rPr>
              <a:t>核心内涵：结合技术、管理、人员协作等多方面措施保障安全。</a:t>
            </a:r>
            <a:endParaRPr lang="en-US" altLang="zh-CN" sz="2000" kern="1200" dirty="0">
              <a:solidFill>
                <a:schemeClr val="tx1"/>
              </a:solidFill>
              <a:effectLst/>
              <a:latin typeface="+mn-lt"/>
              <a:ea typeface="+mn-ea"/>
              <a:cs typeface="+mn-cs"/>
            </a:endParaRPr>
          </a:p>
          <a:p>
            <a:r>
              <a:rPr lang="en-US" altLang="zh-CN" sz="2000" kern="1200" dirty="0">
                <a:solidFill>
                  <a:schemeClr val="tx1"/>
                </a:solidFill>
                <a:effectLst/>
                <a:latin typeface="+mn-lt"/>
                <a:ea typeface="+mn-ea"/>
                <a:cs typeface="+mn-cs"/>
              </a:rPr>
              <a:t>|</a:t>
            </a:r>
            <a:r>
              <a:rPr lang="zh-CN" altLang="zh-CN" sz="2000" kern="1200" dirty="0">
                <a:solidFill>
                  <a:schemeClr val="tx1"/>
                </a:solidFill>
                <a:effectLst/>
                <a:latin typeface="+mn-lt"/>
                <a:ea typeface="+mn-ea"/>
                <a:cs typeface="+mn-cs"/>
              </a:rPr>
              <a:t>煤矿安全生产是一个复杂的系统工程，仅仅依靠单一的技术或管理措施是远远不够的，需要从多个维度进行综合治理。</a:t>
            </a:r>
            <a:endParaRPr lang="en-US" altLang="zh-CN" sz="2000" kern="1200" dirty="0">
              <a:solidFill>
                <a:schemeClr val="tx1"/>
              </a:solidFill>
              <a:effectLst/>
              <a:latin typeface="+mn-lt"/>
              <a:ea typeface="+mn-ea"/>
              <a:cs typeface="+mn-cs"/>
            </a:endParaRPr>
          </a:p>
          <a:p>
            <a:r>
              <a:rPr lang="en-US" altLang="zh-CN" sz="2000" kern="1200" dirty="0">
                <a:solidFill>
                  <a:schemeClr val="tx1"/>
                </a:solidFill>
                <a:effectLst/>
                <a:latin typeface="+mn-lt"/>
                <a:ea typeface="+mn-ea"/>
                <a:cs typeface="+mn-cs"/>
              </a:rPr>
              <a:t>|</a:t>
            </a:r>
            <a:r>
              <a:rPr lang="zh-CN" altLang="zh-CN" sz="2000" kern="1200" dirty="0">
                <a:solidFill>
                  <a:schemeClr val="tx1"/>
                </a:solidFill>
                <a:effectLst/>
                <a:latin typeface="+mn-lt"/>
                <a:ea typeface="+mn-ea"/>
                <a:cs typeface="+mn-cs"/>
              </a:rPr>
              <a:t>对采煤机司机，一方面需熟练掌握设备操作技术（如正确进刀、调速）。</a:t>
            </a:r>
            <a:endParaRPr lang="en-US" altLang="zh-CN" sz="2000" kern="1200" dirty="0">
              <a:solidFill>
                <a:schemeClr val="tx1"/>
              </a:solidFill>
              <a:effectLst/>
              <a:latin typeface="+mn-lt"/>
              <a:ea typeface="+mn-ea"/>
              <a:cs typeface="+mn-cs"/>
            </a:endParaRPr>
          </a:p>
          <a:p>
            <a:r>
              <a:rPr lang="en-US" altLang="zh-CN" sz="2000" kern="1200" dirty="0">
                <a:solidFill>
                  <a:schemeClr val="tx1"/>
                </a:solidFill>
                <a:effectLst/>
                <a:latin typeface="+mn-lt"/>
                <a:ea typeface="+mn-ea"/>
                <a:cs typeface="+mn-cs"/>
              </a:rPr>
              <a:t>|</a:t>
            </a:r>
            <a:r>
              <a:rPr lang="zh-CN" altLang="zh-CN" sz="2000" kern="1200" dirty="0">
                <a:solidFill>
                  <a:schemeClr val="tx1"/>
                </a:solidFill>
                <a:effectLst/>
                <a:latin typeface="+mn-lt"/>
                <a:ea typeface="+mn-ea"/>
                <a:cs typeface="+mn-cs"/>
              </a:rPr>
              <a:t>正确的进刀方式可以提高采煤效率，减少设备的磨损和故障；合理的调速操作可以根据煤层的厚度和硬度进行调整，确保采煤机的稳定运行。另一方面需与支架工、输送机司机等岗位协同（按顺序开机停机）。在煤矿生产中，各个岗位之间是相互关联、相互影响的，只有各个岗位密切配合，才能保证生产的顺利进行。</a:t>
            </a:r>
            <a:endParaRPr lang="zh-CN" altLang="en-US" sz="2000" dirty="0"/>
          </a:p>
          <a:p>
            <a:endParaRPr kumimoji="0" lang="zh-CN" altLang="en-US" sz="1900" b="1" i="0" u="none" strike="noStrike" kern="1200" cap="none" spc="0" normalizeH="0" baseline="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综合治理</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：多维度协同保障</a:t>
            </a:r>
            <a:endParaRPr lang="zh-CN" alt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a:t>
            </a:r>
            <a:r>
              <a:rPr lang="zh-CN" altLang="en-US" dirty="0"/>
              <a:t>另一方面需与支架工、输送机司机等岗位协同（按顺序开机停机）。</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a:t>
            </a:r>
            <a:r>
              <a:rPr lang="zh-CN" altLang="en-US" dirty="0"/>
              <a:t>在煤矿生产中，各个岗位之间是相互关联、相互影响的，只有各个岗位密切配合，才能保证生产的顺利进行。例如，采煤机司机在采煤时，需要与支架工配合，及时支护顶板，防止顶板垮落；与输送机司机配合，确保煤炭能够及时运输出去。</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a:t>
            </a:r>
            <a:r>
              <a:rPr lang="zh-CN" altLang="en-US" dirty="0"/>
              <a:t>同时遵守矿内安全管理制度（如交接班、日志填写），形成</a:t>
            </a:r>
            <a:r>
              <a:rPr lang="en-US" altLang="zh-CN" dirty="0"/>
              <a:t> “</a:t>
            </a:r>
            <a:r>
              <a:rPr lang="zh-CN" altLang="en-US" dirty="0"/>
              <a:t>技术</a:t>
            </a:r>
            <a:r>
              <a:rPr lang="en-US" altLang="zh-CN" dirty="0"/>
              <a:t> + </a:t>
            </a:r>
            <a:r>
              <a:rPr lang="zh-CN" altLang="en-US" dirty="0"/>
              <a:t>管理</a:t>
            </a:r>
            <a:r>
              <a:rPr lang="en-US" altLang="zh-CN" dirty="0"/>
              <a:t> + </a:t>
            </a:r>
            <a:r>
              <a:rPr lang="zh-CN" altLang="en-US" dirty="0"/>
              <a:t>协作</a:t>
            </a:r>
            <a:r>
              <a:rPr lang="en-US" altLang="zh-CN" dirty="0"/>
              <a:t>” </a:t>
            </a:r>
            <a:r>
              <a:rPr lang="zh-CN" altLang="en-US" dirty="0"/>
              <a:t>的安全保障体系。</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a:t>
            </a:r>
            <a:r>
              <a:rPr lang="zh-CN" altLang="en-US" dirty="0"/>
              <a:t>交接班制度可以确保工作的连续性和安全性，让下一班的工作人员了解上一班的工作情况和设备运行状况；日志填写可以记录设备的运行情况和安全隐患，为后续的安全管理和维修保养提供依据。</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二、</a:t>
            </a:r>
            <a:r>
              <a:rPr lang="zh-CN" altLang="en-US" dirty="0"/>
              <a:t>与采煤机司机岗位密切相关的法律法规</a:t>
            </a:r>
            <a:endParaRPr lang="zh-CN" altLang="en-US" dirty="0"/>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|1.</a:t>
            </a:r>
            <a:r>
              <a:rPr lang="zh-CN" altLang="en-US" noProof="0" dirty="0">
                <a:ln>
                  <a:noFill/>
                </a:ln>
                <a:solidFill>
                  <a:prstClr val="white"/>
                </a:solidFill>
                <a:effectLst/>
                <a:uLnTx/>
                <a:uFillTx/>
                <a:latin typeface="印品黑体" panose="00000500000000000000" pitchFamily="2" charset="-122"/>
                <a:ea typeface="印品黑体" panose="00000500000000000000" pitchFamily="2" charset="-122"/>
                <a:sym typeface="印品黑体" panose="00000500000000000000" pitchFamily="2" charset="-122"/>
              </a:rPr>
              <a:t>《中华人民共和国安全生产法》</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t>
            </a:r>
            <a:r>
              <a:rPr lang="zh-CN" altLang="en-US" dirty="0"/>
              <a:t>关键条款：从业人员必须经专门安全培训，取得相应资格方可上岗（对应</a:t>
            </a:r>
            <a:r>
              <a:rPr lang="en-US" altLang="zh-CN" dirty="0"/>
              <a:t> “</a:t>
            </a:r>
            <a:r>
              <a:rPr lang="zh-CN" altLang="en-US" dirty="0"/>
              <a:t>上岗条件</a:t>
            </a:r>
            <a:r>
              <a:rPr lang="en-US" altLang="zh-CN" dirty="0"/>
              <a:t>” </a:t>
            </a:r>
            <a:r>
              <a:rPr lang="zh-CN" altLang="en-US" dirty="0"/>
              <a:t>中</a:t>
            </a:r>
            <a:r>
              <a:rPr lang="en-US" altLang="zh-CN" dirty="0"/>
              <a:t> “</a:t>
            </a:r>
            <a:r>
              <a:rPr lang="zh-CN" altLang="en-US" dirty="0"/>
              <a:t>培训考试合格、持证上岗</a:t>
            </a:r>
            <a:r>
              <a:rPr lang="en-US" altLang="zh-CN" dirty="0"/>
              <a:t>”</a:t>
            </a:r>
            <a:r>
              <a:rPr lang="zh-CN" altLang="en-US" dirty="0"/>
              <a:t>）。</a:t>
            </a:r>
            <a:r>
              <a:rPr lang="en-US" altLang="zh-CN" dirty="0"/>
              <a:t>|</a:t>
            </a:r>
            <a:r>
              <a:rPr lang="zh-CN" altLang="en-US" dirty="0"/>
              <a:t>煤矿生产具有一定的危险性，从业人员需要具备一定的安全知识和技能，才能胜任工作。通过专门的安全培训，可以让从业人员了解煤矿生产的安全规定、操作规程和应急处理方法，提高他们的安全意识和自我保护能力。</a:t>
            </a:r>
            <a:endParaRPr lang="zh-CN" altLang="en-US" dirty="0"/>
          </a:p>
          <a:p>
            <a:r>
              <a:rPr lang="en-US" altLang="zh-CN" dirty="0"/>
              <a:t>|</a:t>
            </a:r>
            <a:r>
              <a:rPr lang="zh-CN" altLang="en-US" dirty="0"/>
              <a:t>从业人员有权拒绝违章指挥、强令冒险作业（如拒绝</a:t>
            </a:r>
            <a:r>
              <a:rPr lang="en-US" altLang="zh-CN" dirty="0"/>
              <a:t> “</a:t>
            </a:r>
            <a:r>
              <a:rPr lang="zh-CN" altLang="en-US" dirty="0"/>
              <a:t>强行截割硬岩</a:t>
            </a:r>
            <a:r>
              <a:rPr lang="en-US" altLang="zh-CN" dirty="0"/>
              <a:t>”“</a:t>
            </a:r>
            <a:r>
              <a:rPr lang="zh-CN" altLang="en-US" dirty="0"/>
              <a:t>带载启动</a:t>
            </a:r>
            <a:r>
              <a:rPr lang="en-US" altLang="zh-CN" dirty="0"/>
              <a:t>” </a:t>
            </a:r>
            <a:r>
              <a:rPr lang="zh-CN" altLang="en-US" dirty="0"/>
              <a:t>等违规指令）。</a:t>
            </a:r>
            <a:r>
              <a:rPr lang="en-US" altLang="zh-CN" dirty="0"/>
              <a:t>|</a:t>
            </a:r>
            <a:r>
              <a:rPr lang="zh-CN" altLang="en-US" dirty="0"/>
              <a:t>在煤矿生产中，一些管理人员可能会为了追求产量和效率，忽视安全规定，强令从业人员进行违章作业。这种行为是非常危险的，容易导致事故的发生。从业人员有权拒绝这种违章指挥，保护自己的生命安全。</a:t>
            </a:r>
            <a:endParaRPr lang="zh-CN" altLang="en-US" dirty="0"/>
          </a:p>
          <a:p>
            <a:r>
              <a:rPr lang="en-US" altLang="zh-CN" dirty="0"/>
              <a:t>|</a:t>
            </a:r>
            <a:r>
              <a:rPr lang="zh-CN" altLang="en-US" dirty="0"/>
              <a:t>生产经营单位需为从业人员提供符合标准的劳动防护用品（如防尘口罩、安全帽等，保障司机在喷雾降尘不足时的健康）。</a:t>
            </a:r>
            <a:r>
              <a:rPr lang="en-US" altLang="zh-CN" dirty="0"/>
              <a:t>|</a:t>
            </a:r>
            <a:r>
              <a:rPr lang="zh-CN" altLang="en-US" dirty="0"/>
              <a:t>煤矿生产过程中会产生大量的煤尘和有害气体，对从业人员的身体健康造成危害。劳动防护用品可以有效地减少这些危害，保护从业人员的身体健康。例如，防尘口罩可以过滤空气中的煤尘，减少吸入量；安全帽可以保护头部免受物体打击。</a:t>
            </a:r>
            <a:endParaRPr lang="zh-CN" altLang="en-US" dirty="0"/>
          </a:p>
          <a:p>
            <a:r>
              <a:rPr lang="zh-CN" altLang="en-US" dirty="0"/>
              <a:t>岗位要求：司机需主动参加矿内安全培训，不无证上岗。安全培训是提高司机安全意识和操作技能的重要途径，司机要积极主动地参加培训，认真学习安全知识和操作规程。同时，要严格按照规定取得相应的资格证书，持证上岗，确保自己具备从事采煤机司机工作的资格。发现管理人员强令违规操作时，有权拒绝并上报。当司机发现管理人员强令违规操作时，不能盲目服从，要坚决拒绝，并及时向上级领导或相关部门报告，以避免事故的发生。</a:t>
            </a:r>
            <a:endParaRPr lang="zh-CN" altLang="en-US" dirty="0"/>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2.</a:t>
            </a:r>
            <a:r>
              <a:rPr lang="zh-CN" altLang="en-US">
                <a:sym typeface="+mn-ea"/>
              </a:rPr>
              <a:t>《煤矿安全规程》</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t>
            </a:r>
            <a:r>
              <a:rPr lang="zh-CN" altLang="en-US" dirty="0"/>
              <a:t>关键条款：电动机、开关附近</a:t>
            </a:r>
            <a:r>
              <a:rPr lang="en-US" altLang="zh-CN" dirty="0"/>
              <a:t> 20 </a:t>
            </a:r>
            <a:r>
              <a:rPr lang="zh-CN" altLang="en-US" dirty="0"/>
              <a:t>米内风流中瓦斯浓度达到</a:t>
            </a:r>
            <a:r>
              <a:rPr lang="en-US" altLang="zh-CN" dirty="0"/>
              <a:t> 1.5% </a:t>
            </a:r>
            <a:r>
              <a:rPr lang="zh-CN" altLang="en-US" dirty="0"/>
              <a:t>时，必须停止运转、切断电源、撤出人员（对应</a:t>
            </a:r>
            <a:r>
              <a:rPr lang="en-US" altLang="zh-CN" dirty="0"/>
              <a:t> “</a:t>
            </a:r>
            <a:r>
              <a:rPr lang="zh-CN" altLang="en-US" dirty="0"/>
              <a:t>安全规定</a:t>
            </a:r>
            <a:r>
              <a:rPr lang="en-US" altLang="zh-CN" dirty="0"/>
              <a:t>” </a:t>
            </a:r>
            <a:r>
              <a:rPr lang="zh-CN" altLang="en-US" dirty="0"/>
              <a:t>第</a:t>
            </a:r>
            <a:r>
              <a:rPr lang="en-US" altLang="zh-CN" dirty="0"/>
              <a:t> 5 </a:t>
            </a:r>
            <a:r>
              <a:rPr lang="zh-CN" altLang="en-US" dirty="0"/>
              <a:t>条）。</a:t>
            </a:r>
            <a:r>
              <a:rPr lang="en-US" altLang="zh-CN" dirty="0"/>
              <a:t>|</a:t>
            </a:r>
            <a:r>
              <a:rPr lang="zh-CN" altLang="en-US" dirty="0"/>
              <a:t>瓦斯是一种易燃易爆气体，在煤矿生产中，瓦斯积聚是一个非常危险的现象。当瓦斯浓度达到一定值时，遇到火源就会发生爆炸事故。因此，当电动机、开关附近</a:t>
            </a:r>
            <a:r>
              <a:rPr lang="en-US" altLang="zh-CN" dirty="0"/>
              <a:t> 20 </a:t>
            </a:r>
            <a:r>
              <a:rPr lang="zh-CN" altLang="en-US" dirty="0"/>
              <a:t>米内风流中瓦斯浓度达到</a:t>
            </a:r>
            <a:r>
              <a:rPr lang="en-US" altLang="zh-CN" dirty="0"/>
              <a:t> 1.5% </a:t>
            </a:r>
            <a:r>
              <a:rPr lang="zh-CN" altLang="en-US" dirty="0"/>
              <a:t>时，必须立即停止运转、切断电源、撤出人员，以防止瓦斯爆炸事故的发生。采煤机截煤时必须开启喷雾装置，无水或喷雾损坏时停机（对应</a:t>
            </a:r>
            <a:r>
              <a:rPr lang="en-US" altLang="zh-CN" dirty="0"/>
              <a:t> “</a:t>
            </a:r>
            <a:r>
              <a:rPr lang="zh-CN" altLang="en-US" dirty="0"/>
              <a:t>安全规定</a:t>
            </a:r>
            <a:r>
              <a:rPr lang="en-US" altLang="zh-CN" dirty="0"/>
              <a:t>” </a:t>
            </a:r>
            <a:r>
              <a:rPr lang="zh-CN" altLang="en-US" dirty="0"/>
              <a:t>第</a:t>
            </a:r>
            <a:r>
              <a:rPr lang="en-US" altLang="zh-CN" dirty="0"/>
              <a:t> 6 </a:t>
            </a:r>
            <a:r>
              <a:rPr lang="zh-CN" altLang="en-US" dirty="0"/>
              <a:t>条）。</a:t>
            </a:r>
            <a:r>
              <a:rPr lang="en-US" altLang="zh-CN" dirty="0"/>
              <a:t>|</a:t>
            </a:r>
            <a:r>
              <a:rPr lang="zh-CN" altLang="en-US" dirty="0"/>
              <a:t>喷雾装置可以降低煤尘浓度，减少煤尘爆炸的风险。在采煤机截煤时，会产生大量的煤尘，如果不开启喷雾装置，煤尘会飞扬在空气中，达到一定浓度时就会引发爆炸事故。因此，必须开启喷雾装置，如果无水或喷雾损坏，必须立即停机，进行修复或处理。</a:t>
            </a:r>
            <a:endParaRPr lang="zh-CN" altLang="en-US" dirty="0"/>
          </a:p>
          <a:p>
            <a:r>
              <a:rPr lang="en-US" altLang="zh-CN" dirty="0"/>
              <a:t>|</a:t>
            </a:r>
            <a:r>
              <a:rPr lang="zh-CN" altLang="en-US" dirty="0"/>
              <a:t>采煤机停止工作或检修时，必须切断电源、打开隔离开关（对应</a:t>
            </a:r>
            <a:r>
              <a:rPr lang="en-US" altLang="zh-CN" dirty="0"/>
              <a:t> “</a:t>
            </a:r>
            <a:r>
              <a:rPr lang="zh-CN" altLang="en-US" dirty="0"/>
              <a:t>安全规定</a:t>
            </a:r>
            <a:r>
              <a:rPr lang="en-US" altLang="zh-CN" dirty="0"/>
              <a:t>” </a:t>
            </a:r>
            <a:r>
              <a:rPr lang="zh-CN" altLang="en-US" dirty="0"/>
              <a:t>第</a:t>
            </a:r>
            <a:r>
              <a:rPr lang="en-US" altLang="zh-CN" dirty="0"/>
              <a:t> 7 </a:t>
            </a:r>
            <a:r>
              <a:rPr lang="zh-CN" altLang="en-US" dirty="0"/>
              <a:t>条）。</a:t>
            </a:r>
            <a:r>
              <a:rPr lang="en-US" altLang="zh-CN" dirty="0"/>
              <a:t>|</a:t>
            </a:r>
            <a:r>
              <a:rPr lang="zh-CN" altLang="en-US" dirty="0"/>
              <a:t>切断电源和打开隔离开关可以确保采煤机在停止工作或检修时处于安全状态，防止误启动造成人员伤害。在检修采煤机时，如果不断开电源，可能会因为误操作或其他原因导致采煤机突然启动，对检修人员造成伤害。</a:t>
            </a:r>
            <a:endParaRPr lang="zh-CN" altLang="en-US" dirty="0"/>
          </a:p>
          <a:p>
            <a:r>
              <a:rPr lang="en-US" altLang="zh-CN" dirty="0"/>
              <a:t>|</a:t>
            </a:r>
            <a:r>
              <a:rPr lang="zh-CN" altLang="en-US" dirty="0"/>
              <a:t>岗位要求：将规程条款融入日常操作，如开机前检查瓦斯浓度、作业中确认喷雾正常，严禁违反规程操作。采煤机司机要熟悉《煤矿安全规程》的各项条款，并将其融入到日常操作中。在开机前，要认真检查瓦斯浓度是否在安全范围内；在作业过程中，要随时确认喷雾装置是否正常工作。只有严格遵守规程操作，才能确保安全生产。</a:t>
            </a:r>
            <a:endParaRPr lang="zh-CN" altLang="en-US" dirty="0"/>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《煤矿安全培训规定》</a:t>
            </a:r>
            <a:endParaRPr lang="zh-CN" altLang="en-US"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t>
            </a:r>
            <a:r>
              <a:rPr lang="zh-CN" altLang="en-US"/>
              <a:t>关键条款：煤矿特种作业人员（含采煤机司机）必须接受专门培训，经考核合格取得《特种作业操作证》后，方可上岗；证书有效期内需定期复审，复审不合格不得继续上岗。煤矿特种作业人员从事的工作具有一定的危险性和专业性，需要具备较高的安全知识和技能水平。因此，必须接受专门的培训，经考核合格取得《特种作业操作证》后，才能上岗作业。</a:t>
            </a:r>
            <a:endParaRPr lang="zh-CN" altLang="en-US"/>
          </a:p>
          <a:p>
            <a:r>
              <a:rPr lang="en-US" altLang="zh-CN"/>
              <a:t>|</a:t>
            </a:r>
            <a:r>
              <a:rPr lang="zh-CN" altLang="en-US"/>
              <a:t>同时，为了确保特种作业人员始终保持良好的操作技能和安全意识，证书有效期内需要定期进行复审，复审不合格的人员不得继续上岗。</a:t>
            </a:r>
            <a:endParaRPr lang="zh-CN" altLang="en-US"/>
          </a:p>
          <a:p>
            <a:r>
              <a:rPr lang="en-US" altLang="zh-CN"/>
              <a:t>|</a:t>
            </a:r>
            <a:r>
              <a:rPr lang="zh-CN" altLang="en-US"/>
              <a:t>岗位要求：司机需妥善保管操作证，按时参加复审培训，确保证书有效；新司机需通过</a:t>
            </a:r>
            <a:r>
              <a:rPr lang="en-US" altLang="zh-CN"/>
              <a:t> “</a:t>
            </a:r>
            <a:r>
              <a:rPr lang="zh-CN" altLang="en-US"/>
              <a:t>师带徒</a:t>
            </a:r>
            <a:r>
              <a:rPr lang="en-US" altLang="zh-CN"/>
              <a:t>” </a:t>
            </a:r>
            <a:r>
              <a:rPr lang="zh-CN" altLang="en-US"/>
              <a:t>实操培训，熟练掌握规程后才可独立操作。操作证是司机从事采煤机司机工作的重要凭证，司机要妥善保管，防止丢失或损坏。同时，要按照规定的时间参加复审培训，不断更新自己的知识和技能，确保证书的有效性。对于新司机来说，由于缺乏实际操作经验，需要通过</a:t>
            </a:r>
            <a:r>
              <a:rPr lang="en-US" altLang="zh-CN"/>
              <a:t> “</a:t>
            </a:r>
            <a:r>
              <a:rPr lang="zh-CN" altLang="en-US"/>
              <a:t>师带徒</a:t>
            </a:r>
            <a:r>
              <a:rPr lang="en-US" altLang="zh-CN"/>
              <a:t>” </a:t>
            </a:r>
            <a:r>
              <a:rPr lang="zh-CN" altLang="en-US"/>
              <a:t>的方式进行实操培训。在师傅的指导下，新司机可以逐步熟悉采煤机的操作规程和安全注意事项，掌握实际操作技能，经过一段时间的培训和考核后，方可独立操作。</a:t>
            </a:r>
            <a:endParaRPr lang="zh-CN" altLang="en-US"/>
          </a:p>
          <a:p>
            <a:endParaRPr lang="zh-CN" altLang="en-US"/>
          </a:p>
          <a:p>
            <a:endParaRPr lang="zh-CN" altLang="en-US"/>
          </a:p>
          <a:p>
            <a:endParaRPr lang="en-US" altLang="en-US" dirty="0"/>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2" name="图片 1" descr="煤矿开采岗位操作技能-VI"/>
          <p:cNvPicPr>
            <a:picLocks noChangeAspect="1"/>
          </p:cNvPicPr>
          <p:nvPr userDrawn="1"/>
        </p:nvPicPr>
        <p:blipFill>
          <a:blip r:embed="rId2"/>
          <a:stretch>
            <a:fillRect/>
          </a:stretch>
        </p:blipFill>
        <p:spPr>
          <a:xfrm>
            <a:off x="0" y="635"/>
            <a:ext cx="12192000" cy="6858000"/>
          </a:xfrm>
          <a:prstGeom prst="rect">
            <a:avLst/>
          </a:prstGeom>
        </p:spPr>
      </p:pic>
      <p:pic>
        <p:nvPicPr>
          <p:cNvPr id="4" name="图片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4.xml"/><Relationship Id="rId4" Type="http://schemas.openxmlformats.org/officeDocument/2006/relationships/image" Target="../media/image10.webp"/><Relationship Id="rId3" Type="http://schemas.openxmlformats.org/officeDocument/2006/relationships/image" Target="../media/image9.webp"/><Relationship Id="rId2" Type="http://schemas.openxmlformats.org/officeDocument/2006/relationships/image" Target="../media/image8.webp"/><Relationship Id="rId1" Type="http://schemas.openxmlformats.org/officeDocument/2006/relationships/image" Target="../media/image7.jpe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2.xml"/><Relationship Id="rId6" Type="http://schemas.openxmlformats.org/officeDocument/2006/relationships/tags" Target="../tags/tag52.xml"/><Relationship Id="rId5" Type="http://schemas.openxmlformats.org/officeDocument/2006/relationships/image" Target="../media/image31.jpeg"/><Relationship Id="rId4" Type="http://schemas.openxmlformats.org/officeDocument/2006/relationships/tags" Target="../tags/tag51.xml"/><Relationship Id="rId3" Type="http://schemas.openxmlformats.org/officeDocument/2006/relationships/image" Target="../media/image30.svg"/><Relationship Id="rId2" Type="http://schemas.openxmlformats.org/officeDocument/2006/relationships/image" Target="../media/image16.png"/><Relationship Id="rId1" Type="http://schemas.openxmlformats.org/officeDocument/2006/relationships/image" Target="../media/image7.jpeg"/></Relationships>
</file>

<file path=ppt/slides/_rels/slide11.xml.rels><?xml version="1.0" encoding="UTF-8" standalone="yes"?>
<Relationships xmlns="http://schemas.openxmlformats.org/package/2006/relationships"><Relationship Id="rId9" Type="http://schemas.openxmlformats.org/officeDocument/2006/relationships/notesSlide" Target="../notesSlides/notesSlide11.xml"/><Relationship Id="rId8" Type="http://schemas.openxmlformats.org/officeDocument/2006/relationships/slideLayout" Target="../slideLayouts/slideLayout2.xml"/><Relationship Id="rId7" Type="http://schemas.openxmlformats.org/officeDocument/2006/relationships/tags" Target="../tags/tag55.xml"/><Relationship Id="rId6" Type="http://schemas.openxmlformats.org/officeDocument/2006/relationships/tags" Target="../tags/tag54.xml"/><Relationship Id="rId5" Type="http://schemas.openxmlformats.org/officeDocument/2006/relationships/image" Target="../media/image33.jpeg"/><Relationship Id="rId4" Type="http://schemas.openxmlformats.org/officeDocument/2006/relationships/tags" Target="../tags/tag53.xml"/><Relationship Id="rId3" Type="http://schemas.openxmlformats.org/officeDocument/2006/relationships/image" Target="../media/image32.svg"/><Relationship Id="rId2" Type="http://schemas.openxmlformats.org/officeDocument/2006/relationships/image" Target="../media/image16.png"/><Relationship Id="rId1" Type="http://schemas.openxmlformats.org/officeDocument/2006/relationships/image" Target="../media/image7.jpeg"/></Relationships>
</file>

<file path=ppt/slides/_rels/slide12.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slideLayout" Target="../slideLayouts/slideLayout2.xml"/><Relationship Id="rId7" Type="http://schemas.openxmlformats.org/officeDocument/2006/relationships/tags" Target="../tags/tag58.xml"/><Relationship Id="rId6" Type="http://schemas.openxmlformats.org/officeDocument/2006/relationships/tags" Target="../tags/tag57.xml"/><Relationship Id="rId5" Type="http://schemas.openxmlformats.org/officeDocument/2006/relationships/image" Target="../media/image34.jpeg"/><Relationship Id="rId4" Type="http://schemas.openxmlformats.org/officeDocument/2006/relationships/tags" Target="../tags/tag56.xml"/><Relationship Id="rId3" Type="http://schemas.openxmlformats.org/officeDocument/2006/relationships/image" Target="../media/image32.svg"/><Relationship Id="rId2" Type="http://schemas.openxmlformats.org/officeDocument/2006/relationships/image" Target="../media/image16.png"/><Relationship Id="rId1" Type="http://schemas.openxmlformats.org/officeDocument/2006/relationships/image" Target="../media/image7.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2.xml.rels><?xml version="1.0" encoding="UTF-8" standalone="yes"?>
<Relationships xmlns="http://schemas.openxmlformats.org/package/2006/relationships"><Relationship Id="rId9" Type="http://schemas.openxmlformats.org/officeDocument/2006/relationships/image" Target="../media/image7.jpeg"/><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image" Target="../media/image12.jpeg"/><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11.jpeg"/><Relationship Id="rId19" Type="http://schemas.openxmlformats.org/officeDocument/2006/relationships/notesSlide" Target="../notesSlides/notesSlide2.xml"/><Relationship Id="rId18" Type="http://schemas.openxmlformats.org/officeDocument/2006/relationships/slideLayout" Target="../slideLayouts/slideLayout2.xml"/><Relationship Id="rId17" Type="http://schemas.openxmlformats.org/officeDocument/2006/relationships/image" Target="../media/image14.svg"/><Relationship Id="rId16" Type="http://schemas.openxmlformats.org/officeDocument/2006/relationships/image" Target="../media/image13.png"/><Relationship Id="rId15" Type="http://schemas.openxmlformats.org/officeDocument/2006/relationships/tags" Target="../tags/tag12.xml"/><Relationship Id="rId14" Type="http://schemas.openxmlformats.org/officeDocument/2006/relationships/tags" Target="../tags/tag11.xml"/><Relationship Id="rId13" Type="http://schemas.openxmlformats.org/officeDocument/2006/relationships/tags" Target="../tags/tag10.xml"/><Relationship Id="rId12" Type="http://schemas.openxmlformats.org/officeDocument/2006/relationships/tags" Target="../tags/tag9.xml"/><Relationship Id="rId11" Type="http://schemas.openxmlformats.org/officeDocument/2006/relationships/tags" Target="../tags/tag8.xml"/><Relationship Id="rId10" Type="http://schemas.openxmlformats.org/officeDocument/2006/relationships/tags" Target="../tags/tag7.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9" Type="http://schemas.openxmlformats.org/officeDocument/2006/relationships/image" Target="../media/image14.svg"/><Relationship Id="rId8" Type="http://schemas.openxmlformats.org/officeDocument/2006/relationships/image" Target="../media/image16.png"/><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image" Target="../media/image15.jpeg"/><Relationship Id="rId2" Type="http://schemas.openxmlformats.org/officeDocument/2006/relationships/tags" Target="../tags/tag13.xml"/><Relationship Id="rId11" Type="http://schemas.openxmlformats.org/officeDocument/2006/relationships/notesSlide" Target="../notesSlides/notesSlide3.xml"/><Relationship Id="rId10" Type="http://schemas.openxmlformats.org/officeDocument/2006/relationships/slideLayout" Target="../slideLayouts/slideLayout2.xml"/><Relationship Id="rId1" Type="http://schemas.openxmlformats.org/officeDocument/2006/relationships/image" Target="../media/image7.jpeg"/></Relationships>
</file>

<file path=ppt/slides/_rels/slide4.xml.rels><?xml version="1.0" encoding="UTF-8" standalone="yes"?>
<Relationships xmlns="http://schemas.openxmlformats.org/package/2006/relationships"><Relationship Id="rId9" Type="http://schemas.openxmlformats.org/officeDocument/2006/relationships/image" Target="../media/image18.jpeg"/><Relationship Id="rId8" Type="http://schemas.openxmlformats.org/officeDocument/2006/relationships/tags" Target="../tags/tag21.xml"/><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image" Target="../media/image17.jpeg"/><Relationship Id="rId4" Type="http://schemas.openxmlformats.org/officeDocument/2006/relationships/tags" Target="../tags/tag18.xml"/><Relationship Id="rId3" Type="http://schemas.openxmlformats.org/officeDocument/2006/relationships/image" Target="../media/image14.svg"/><Relationship Id="rId2" Type="http://schemas.openxmlformats.org/officeDocument/2006/relationships/image" Target="../media/image16.png"/><Relationship Id="rId13" Type="http://schemas.openxmlformats.org/officeDocument/2006/relationships/notesSlide" Target="../notesSlides/notesSlide4.xml"/><Relationship Id="rId12" Type="http://schemas.openxmlformats.org/officeDocument/2006/relationships/slideLayout" Target="../slideLayouts/slideLayout2.xml"/><Relationship Id="rId11" Type="http://schemas.openxmlformats.org/officeDocument/2006/relationships/tags" Target="../tags/tag23.xml"/><Relationship Id="rId10" Type="http://schemas.openxmlformats.org/officeDocument/2006/relationships/tags" Target="../tags/tag22.xml"/><Relationship Id="rId1" Type="http://schemas.openxmlformats.org/officeDocument/2006/relationships/image" Target="../media/image7.jpeg"/></Relationships>
</file>

<file path=ppt/slides/_rels/slide5.xml.rels><?xml version="1.0" encoding="UTF-8" standalone="yes"?>
<Relationships xmlns="http://schemas.openxmlformats.org/package/2006/relationships"><Relationship Id="rId9" Type="http://schemas.openxmlformats.org/officeDocument/2006/relationships/image" Target="../media/image20.jpeg"/><Relationship Id="rId8" Type="http://schemas.openxmlformats.org/officeDocument/2006/relationships/tags" Target="../tags/tag27.xml"/><Relationship Id="rId7" Type="http://schemas.openxmlformats.org/officeDocument/2006/relationships/tags" Target="../tags/tag26.xml"/><Relationship Id="rId6" Type="http://schemas.openxmlformats.org/officeDocument/2006/relationships/tags" Target="../tags/tag25.xml"/><Relationship Id="rId5" Type="http://schemas.openxmlformats.org/officeDocument/2006/relationships/image" Target="../media/image19.jpeg"/><Relationship Id="rId4" Type="http://schemas.openxmlformats.org/officeDocument/2006/relationships/tags" Target="../tags/tag24.xml"/><Relationship Id="rId3" Type="http://schemas.openxmlformats.org/officeDocument/2006/relationships/image" Target="../media/image14.svg"/><Relationship Id="rId2" Type="http://schemas.openxmlformats.org/officeDocument/2006/relationships/image" Target="../media/image16.png"/><Relationship Id="rId13" Type="http://schemas.openxmlformats.org/officeDocument/2006/relationships/notesSlide" Target="../notesSlides/notesSlide5.xml"/><Relationship Id="rId12" Type="http://schemas.openxmlformats.org/officeDocument/2006/relationships/slideLayout" Target="../slideLayouts/slideLayout3.xml"/><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image" Target="../media/image7.jpeg"/></Relationships>
</file>

<file path=ppt/slides/_rels/slide7.xml.rels><?xml version="1.0" encoding="UTF-8" standalone="yes"?>
<Relationships xmlns="http://schemas.openxmlformats.org/package/2006/relationships"><Relationship Id="rId9" Type="http://schemas.openxmlformats.org/officeDocument/2006/relationships/tags" Target="../tags/tag34.xml"/><Relationship Id="rId8" Type="http://schemas.openxmlformats.org/officeDocument/2006/relationships/tags" Target="../tags/tag33.xml"/><Relationship Id="rId7" Type="http://schemas.openxmlformats.org/officeDocument/2006/relationships/tags" Target="../tags/tag32.xml"/><Relationship Id="rId6" Type="http://schemas.openxmlformats.org/officeDocument/2006/relationships/image" Target="../media/image21.svg"/><Relationship Id="rId5" Type="http://schemas.openxmlformats.org/officeDocument/2006/relationships/image" Target="../media/image16.png"/><Relationship Id="rId4" Type="http://schemas.openxmlformats.org/officeDocument/2006/relationships/image" Target="../media/image7.jpeg"/><Relationship Id="rId3" Type="http://schemas.openxmlformats.org/officeDocument/2006/relationships/tags" Target="../tags/tag31.xml"/><Relationship Id="rId2" Type="http://schemas.openxmlformats.org/officeDocument/2006/relationships/image" Target="../media/image12.jpeg"/><Relationship Id="rId15" Type="http://schemas.openxmlformats.org/officeDocument/2006/relationships/notesSlide" Target="../notesSlides/notesSlide7.xml"/><Relationship Id="rId14" Type="http://schemas.openxmlformats.org/officeDocument/2006/relationships/slideLayout" Target="../slideLayouts/slideLayout2.xml"/><Relationship Id="rId13" Type="http://schemas.openxmlformats.org/officeDocument/2006/relationships/image" Target="../media/image22.png"/><Relationship Id="rId12" Type="http://schemas.openxmlformats.org/officeDocument/2006/relationships/tags" Target="../tags/tag37.xml"/><Relationship Id="rId11" Type="http://schemas.openxmlformats.org/officeDocument/2006/relationships/tags" Target="../tags/tag36.xml"/><Relationship Id="rId10" Type="http://schemas.openxmlformats.org/officeDocument/2006/relationships/tags" Target="../tags/tag35.xml"/><Relationship Id="rId1" Type="http://schemas.openxmlformats.org/officeDocument/2006/relationships/tags" Target="../tags/tag30.xml"/></Relationships>
</file>

<file path=ppt/slides/_rels/slide8.xml.rels><?xml version="1.0" encoding="UTF-8" standalone="yes"?>
<Relationships xmlns="http://schemas.openxmlformats.org/package/2006/relationships"><Relationship Id="rId9" Type="http://schemas.openxmlformats.org/officeDocument/2006/relationships/tags" Target="../tags/tag43.xml"/><Relationship Id="rId8" Type="http://schemas.openxmlformats.org/officeDocument/2006/relationships/tags" Target="../tags/tag42.xml"/><Relationship Id="rId7" Type="http://schemas.openxmlformats.org/officeDocument/2006/relationships/tags" Target="../tags/tag41.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tags" Target="../tags/tag38.xml"/><Relationship Id="rId3" Type="http://schemas.openxmlformats.org/officeDocument/2006/relationships/image" Target="../media/image23.svg"/><Relationship Id="rId2" Type="http://schemas.openxmlformats.org/officeDocument/2006/relationships/image" Target="../media/image16.png"/><Relationship Id="rId13" Type="http://schemas.openxmlformats.org/officeDocument/2006/relationships/notesSlide" Target="../notesSlides/notesSlide8.xml"/><Relationship Id="rId12" Type="http://schemas.openxmlformats.org/officeDocument/2006/relationships/slideLayout" Target="../slideLayouts/slideLayout2.xml"/><Relationship Id="rId11" Type="http://schemas.openxmlformats.org/officeDocument/2006/relationships/image" Target="../media/image24.jpeg"/><Relationship Id="rId10" Type="http://schemas.openxmlformats.org/officeDocument/2006/relationships/tags" Target="../tags/tag44.xml"/><Relationship Id="rId1" Type="http://schemas.openxmlformats.org/officeDocument/2006/relationships/image" Target="../media/image7.jpeg"/></Relationships>
</file>

<file path=ppt/slides/_rels/slide9.xml.rels><?xml version="1.0" encoding="UTF-8" standalone="yes"?>
<Relationships xmlns="http://schemas.openxmlformats.org/package/2006/relationships"><Relationship Id="rId9" Type="http://schemas.openxmlformats.org/officeDocument/2006/relationships/tags" Target="../tags/tag48.xml"/><Relationship Id="rId8" Type="http://schemas.openxmlformats.org/officeDocument/2006/relationships/tags" Target="../tags/tag47.xml"/><Relationship Id="rId7" Type="http://schemas.openxmlformats.org/officeDocument/2006/relationships/image" Target="../media/image27.svg"/><Relationship Id="rId6" Type="http://schemas.openxmlformats.org/officeDocument/2006/relationships/image" Target="../media/image26.png"/><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image" Target="../media/image25.svg"/><Relationship Id="rId2" Type="http://schemas.openxmlformats.org/officeDocument/2006/relationships/image" Target="../media/image16.png"/><Relationship Id="rId15" Type="http://schemas.openxmlformats.org/officeDocument/2006/relationships/notesSlide" Target="../notesSlides/notesSlide9.xml"/><Relationship Id="rId14" Type="http://schemas.openxmlformats.org/officeDocument/2006/relationships/slideLayout" Target="../slideLayouts/slideLayout2.xml"/><Relationship Id="rId13" Type="http://schemas.openxmlformats.org/officeDocument/2006/relationships/tags" Target="../tags/tag50.xml"/><Relationship Id="rId12" Type="http://schemas.openxmlformats.org/officeDocument/2006/relationships/image" Target="../media/image29.svg"/><Relationship Id="rId11" Type="http://schemas.openxmlformats.org/officeDocument/2006/relationships/image" Target="../media/image28.png"/><Relationship Id="rId10" Type="http://schemas.openxmlformats.org/officeDocument/2006/relationships/tags" Target="../tags/tag49.xml"/><Relationship Id="rId1"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6454" y="1522508"/>
            <a:ext cx="5956590" cy="3139899"/>
          </a:xfrm>
          <a:prstGeom prst="rect">
            <a:avLst/>
          </a:prstGeom>
          <a:noFill/>
        </p:spPr>
        <p:txBody>
          <a:bodyPr wrap="square" rtlCol="0">
            <a:spAutoFit/>
          </a:bodyPr>
          <a:lstStyle/>
          <a:p>
            <a:pPr algn="ctr">
              <a:lnSpc>
                <a:spcPct val="150000"/>
              </a:lnSpc>
            </a:pPr>
            <a:r>
              <a:rPr lang="zh-CN" altLang="en-US" sz="4000" dirty="0">
                <a:solidFill>
                  <a:srgbClr val="3F48CC"/>
                </a:solidFill>
                <a:latin typeface="庞门正道标题体" panose="02010600030101010101" charset="-122"/>
                <a:ea typeface="庞门正道标题体" panose="02010600030101010101" charset="-122"/>
              </a:rPr>
              <a:t>一、</a:t>
            </a:r>
            <a:r>
              <a:rPr lang="zh-CN" altLang="en-US" sz="3600" dirty="0">
                <a:solidFill>
                  <a:srgbClr val="3F48CC"/>
                </a:solidFill>
                <a:latin typeface="庞门正道标题体" panose="02010600030101010101" charset="-122"/>
                <a:ea typeface="庞门正道标题体" panose="02010600030101010101" charset="-122"/>
              </a:rPr>
              <a:t>煤矿安全生产核心方针 </a:t>
            </a:r>
            <a:endParaRPr lang="en-US" altLang="zh-CN" sz="4000" dirty="0">
              <a:solidFill>
                <a:srgbClr val="3F48CC"/>
              </a:solidFill>
              <a:latin typeface="庞门正道标题体" panose="02010600030101010101" charset="-122"/>
              <a:ea typeface="庞门正道标题体" panose="02010600030101010101" charset="-122"/>
            </a:endParaRPr>
          </a:p>
          <a:p>
            <a:pPr marL="457200" indent="-457200" algn="ctr">
              <a:lnSpc>
                <a:spcPct val="150000"/>
              </a:lnSpc>
              <a:buClr>
                <a:srgbClr val="C00000"/>
              </a:buClr>
              <a:buFont typeface="Wingdings" panose="05000000000000000000" pitchFamily="2" charset="2"/>
              <a:buChar char="u"/>
            </a:pPr>
            <a:r>
              <a:rPr lang="zh-CN" altLang="en-US" sz="3200" dirty="0">
                <a:solidFill>
                  <a:srgbClr val="17456C"/>
                </a:solidFill>
                <a:latin typeface="庞门正道标题体" panose="02010600030101010101" charset="-122"/>
                <a:ea typeface="庞门正道标题体" panose="02010600030101010101" charset="-122"/>
              </a:rPr>
              <a:t> </a:t>
            </a:r>
            <a:r>
              <a:rPr lang="zh-CN" altLang="en-US" sz="3200" dirty="0">
                <a:solidFill>
                  <a:srgbClr val="C00000"/>
                </a:solidFill>
                <a:latin typeface="庞门正道标题体" panose="02010600030101010101" charset="-122"/>
                <a:ea typeface="庞门正道标题体" panose="02010600030101010101" charset="-122"/>
              </a:rPr>
              <a:t>安全第一</a:t>
            </a:r>
            <a:endParaRPr lang="en-US" altLang="zh-CN" sz="3200" dirty="0">
              <a:solidFill>
                <a:srgbClr val="C00000"/>
              </a:solidFill>
              <a:latin typeface="庞门正道标题体" panose="02010600030101010101" charset="-122"/>
              <a:ea typeface="庞门正道标题体" panose="02010600030101010101" charset="-122"/>
            </a:endParaRPr>
          </a:p>
          <a:p>
            <a:pPr marL="457200" indent="-457200" algn="ctr">
              <a:lnSpc>
                <a:spcPct val="150000"/>
              </a:lnSpc>
              <a:buFont typeface="Wingdings" panose="05000000000000000000" pitchFamily="2" charset="2"/>
              <a:buChar char="u"/>
            </a:pPr>
            <a:r>
              <a:rPr lang="en-US" altLang="zh-CN" sz="3200" dirty="0">
                <a:solidFill>
                  <a:srgbClr val="C00000"/>
                </a:solidFill>
                <a:latin typeface="庞门正道标题体" panose="02010600030101010101" charset="-122"/>
                <a:ea typeface="庞门正道标题体" panose="02010600030101010101" charset="-122"/>
              </a:rPr>
              <a:t> </a:t>
            </a:r>
            <a:r>
              <a:rPr lang="zh-CN" altLang="en-US" sz="3200" dirty="0">
                <a:solidFill>
                  <a:srgbClr val="C00000"/>
                </a:solidFill>
                <a:latin typeface="庞门正道标题体" panose="02010600030101010101" charset="-122"/>
                <a:ea typeface="庞门正道标题体" panose="02010600030101010101" charset="-122"/>
              </a:rPr>
              <a:t>预防为主</a:t>
            </a:r>
            <a:endParaRPr lang="en-US" altLang="zh-CN" sz="3200" dirty="0">
              <a:solidFill>
                <a:srgbClr val="C00000"/>
              </a:solidFill>
              <a:latin typeface="庞门正道标题体" panose="02010600030101010101" charset="-122"/>
              <a:ea typeface="庞门正道标题体" panose="02010600030101010101" charset="-122"/>
            </a:endParaRPr>
          </a:p>
          <a:p>
            <a:pPr marL="457200" indent="-457200" algn="ctr">
              <a:lnSpc>
                <a:spcPct val="150000"/>
              </a:lnSpc>
              <a:buFont typeface="Wingdings" panose="05000000000000000000" pitchFamily="2" charset="2"/>
              <a:buChar char="u"/>
            </a:pPr>
            <a:r>
              <a:rPr lang="zh-CN" altLang="en-US" sz="3200" dirty="0">
                <a:solidFill>
                  <a:srgbClr val="C00000"/>
                </a:solidFill>
                <a:latin typeface="庞门正道标题体" panose="02010600030101010101" charset="-122"/>
                <a:ea typeface="庞门正道标题体" panose="02010600030101010101" charset="-122"/>
              </a:rPr>
              <a:t> 综合治理</a:t>
            </a:r>
            <a:endParaRPr lang="zh-CN" altLang="en-US" sz="3200" dirty="0">
              <a:solidFill>
                <a:srgbClr val="C00000"/>
              </a:solidFill>
              <a:latin typeface="庞门正道标题体" panose="02010600030101010101" charset="-122"/>
              <a:ea typeface="庞门正道标题体" panose="02010600030101010101"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5" name="矩形 4"/>
          <p:cNvSpPr/>
          <p:nvPr/>
        </p:nvSpPr>
        <p:spPr>
          <a:xfrm>
            <a:off x="0" y="0"/>
            <a:ext cx="12192000" cy="241935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6" name="文本框 135"/>
          <p:cNvSpPr txBox="1">
            <a:spLocks noChangeArrowheads="1"/>
          </p:cNvSpPr>
          <p:nvPr/>
        </p:nvSpPr>
        <p:spPr bwMode="auto">
          <a:xfrm>
            <a:off x="-2" y="768203"/>
            <a:ext cx="1211023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一我是</a:t>
            </a:r>
            <a:r>
              <a:rPr kumimoji="0" lang="zh-CN" altLang="en-US" sz="4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主标题 </a:t>
            </a:r>
            <a:endParaRPr kumimoji="0" lang="zh-CN" altLang="en-US" sz="4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7" name="文本框 89"/>
          <p:cNvSpPr txBox="1">
            <a:spLocks noChangeArrowheads="1"/>
          </p:cNvSpPr>
          <p:nvPr/>
        </p:nvSpPr>
        <p:spPr bwMode="auto">
          <a:xfrm>
            <a:off x="1348496" y="5647881"/>
            <a:ext cx="2130425" cy="475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itchFamily="2" charset="-122"/>
              </a:defRPr>
            </a:lvl9pPr>
          </a:lstStyle>
          <a:p>
            <a:pPr marL="0" marR="0" lvl="0" indent="0" algn="ctr" defTabSz="914400" rtl="0" eaLnBrk="1" fontAlgn="auto" latinLnBrk="0" hangingPunct="1">
              <a:lnSpc>
                <a:spcPts val="3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二我是</a:t>
            </a:r>
            <a:r>
              <a:rPr kumimoji="0" lang="zh-CN" altLang="en-US" sz="2000" b="1" i="0" u="none" strike="noStrike" kern="1200" cap="none" spc="0" normalizeH="0" baseline="0" noProof="0" dirty="0">
                <a:ln>
                  <a:noFill/>
                </a:ln>
                <a:solidFill>
                  <a:prstClr val="black">
                    <a:lumMod val="75000"/>
                    <a:lumOff val="25000"/>
                  </a:prstClr>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文本</a:t>
            </a:r>
            <a:endParaRPr kumimoji="0" lang="zh-CN" altLang="en-US" sz="2000" b="1" i="0" u="none" strike="noStrike" kern="1200" cap="none" spc="0" normalizeH="0" baseline="0" noProof="0" dirty="0">
              <a:ln>
                <a:noFill/>
              </a:ln>
              <a:solidFill>
                <a:prstClr val="black">
                  <a:lumMod val="75000"/>
                  <a:lumOff val="25000"/>
                </a:prstClr>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8496" y="3239074"/>
            <a:ext cx="2085301" cy="18100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rcRect t="23853" b="23914"/>
          <a:stretch>
            <a:fillRect/>
          </a:stretch>
        </p:blipFill>
        <p:spPr>
          <a:xfrm>
            <a:off x="4634892" y="3239074"/>
            <a:ext cx="2468223" cy="18100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4056" y="3239074"/>
            <a:ext cx="2239226" cy="18100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文本框 89"/>
          <p:cNvSpPr txBox="1">
            <a:spLocks noChangeArrowheads="1"/>
          </p:cNvSpPr>
          <p:nvPr/>
        </p:nvSpPr>
        <p:spPr bwMode="auto">
          <a:xfrm>
            <a:off x="4803849" y="5647881"/>
            <a:ext cx="2130425" cy="475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itchFamily="2" charset="-122"/>
              </a:defRPr>
            </a:lvl9pPr>
          </a:lstStyle>
          <a:p>
            <a:pPr marL="0" marR="0" lvl="0" indent="0" algn="ctr" defTabSz="914400" rtl="0" eaLnBrk="1" fontAlgn="auto" latinLnBrk="0" hangingPunct="1">
              <a:lnSpc>
                <a:spcPts val="3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三我是</a:t>
            </a:r>
            <a:r>
              <a:rPr kumimoji="0" lang="zh-CN" altLang="en-US" sz="2000" b="1" i="0" u="none" strike="noStrike" kern="1200" cap="none" spc="0" normalizeH="0" baseline="0" noProof="0" dirty="0">
                <a:ln>
                  <a:noFill/>
                </a:ln>
                <a:solidFill>
                  <a:prstClr val="black">
                    <a:lumMod val="75000"/>
                    <a:lumOff val="25000"/>
                  </a:prstClr>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文本</a:t>
            </a:r>
            <a:endParaRPr kumimoji="0" lang="zh-CN" altLang="en-US" sz="2000" b="1" i="0" u="none" strike="noStrike" kern="1200" cap="none" spc="0" normalizeH="0" baseline="0" noProof="0" dirty="0">
              <a:ln>
                <a:noFill/>
              </a:ln>
              <a:solidFill>
                <a:prstClr val="black">
                  <a:lumMod val="75000"/>
                  <a:lumOff val="25000"/>
                </a:prstClr>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2" name="文本框 89"/>
          <p:cNvSpPr txBox="1">
            <a:spLocks noChangeArrowheads="1"/>
          </p:cNvSpPr>
          <p:nvPr/>
        </p:nvSpPr>
        <p:spPr bwMode="auto">
          <a:xfrm>
            <a:off x="8258621" y="5647881"/>
            <a:ext cx="2130425" cy="475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itchFamily="2" charset="-122"/>
              </a:defRPr>
            </a:lvl9pPr>
          </a:lstStyle>
          <a:p>
            <a:pPr marL="0" marR="0" lvl="0" indent="0" algn="ctr" defTabSz="914400" rtl="0" eaLnBrk="1" fontAlgn="auto" latinLnBrk="0" hangingPunct="1">
              <a:lnSpc>
                <a:spcPts val="3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四我是</a:t>
            </a:r>
            <a:r>
              <a:rPr kumimoji="0" lang="zh-CN" altLang="en-US" sz="2000" b="1" i="0" u="none" strike="noStrike" kern="1200" cap="none" spc="0" normalizeH="0" baseline="0" noProof="0" dirty="0">
                <a:ln>
                  <a:noFill/>
                </a:ln>
                <a:solidFill>
                  <a:prstClr val="black">
                    <a:lumMod val="75000"/>
                    <a:lumOff val="25000"/>
                  </a:prstClr>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文本</a:t>
            </a:r>
            <a:endParaRPr kumimoji="0" lang="zh-CN" altLang="en-US" sz="2000" b="1" i="0" u="none" strike="noStrike" kern="1200" cap="none" spc="0" normalizeH="0" baseline="0" noProof="0" dirty="0">
              <a:ln>
                <a:noFill/>
              </a:ln>
              <a:solidFill>
                <a:prstClr val="black">
                  <a:lumMod val="75000"/>
                  <a:lumOff val="25000"/>
                </a:prstClr>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up)">
                                      <p:cBhvr>
                                        <p:cTn id="13" dur="500"/>
                                        <p:tgtEl>
                                          <p:spTgt spid="5"/>
                                        </p:tgtEl>
                                      </p:cBhvr>
                                    </p:animEffect>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6"/>
                                        </p:tgtEl>
                                        <p:attrNameLst>
                                          <p:attrName>ppt_y</p:attrName>
                                        </p:attrNameLst>
                                      </p:cBhvr>
                                      <p:tavLst>
                                        <p:tav tm="0">
                                          <p:val>
                                            <p:strVal val="#ppt_y"/>
                                          </p:val>
                                        </p:tav>
                                        <p:tav tm="100000">
                                          <p:val>
                                            <p:strVal val="#ppt_y"/>
                                          </p:val>
                                        </p:tav>
                                      </p:tavLst>
                                    </p:anim>
                                    <p:anim calcmode="lin" valueType="num">
                                      <p:cBhvr>
                                        <p:cTn id="19"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6"/>
                                        </p:tgtEl>
                                      </p:cBhvr>
                                    </p:animEffect>
                                  </p:childTnLst>
                                </p:cTn>
                              </p:par>
                              <p:par>
                                <p:cTn id="22" presetID="42"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1000"/>
                                        <p:tgtEl>
                                          <p:spTgt spid="8"/>
                                        </p:tgtEl>
                                      </p:cBhvr>
                                    </p:animEffect>
                                    <p:anim calcmode="lin" valueType="num">
                                      <p:cBhvr>
                                        <p:cTn id="40" dur="1000" fill="hold"/>
                                        <p:tgtEl>
                                          <p:spTgt spid="8"/>
                                        </p:tgtEl>
                                        <p:attrNameLst>
                                          <p:attrName>ppt_x</p:attrName>
                                        </p:attrNameLst>
                                      </p:cBhvr>
                                      <p:tavLst>
                                        <p:tav tm="0">
                                          <p:val>
                                            <p:strVal val="#ppt_x"/>
                                          </p:val>
                                        </p:tav>
                                        <p:tav tm="100000">
                                          <p:val>
                                            <p:strVal val="#ppt_x"/>
                                          </p:val>
                                        </p:tav>
                                      </p:tavLst>
                                    </p:anim>
                                    <p:anim calcmode="lin" valueType="num">
                                      <p:cBhvr>
                                        <p:cTn id="41" dur="1000" fill="hold"/>
                                        <p:tgtEl>
                                          <p:spTgt spid="8"/>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1000"/>
                                        <p:tgtEl>
                                          <p:spTgt spid="9"/>
                                        </p:tgtEl>
                                      </p:cBhvr>
                                    </p:animEffect>
                                    <p:anim calcmode="lin" valueType="num">
                                      <p:cBhvr>
                                        <p:cTn id="45" dur="1000" fill="hold"/>
                                        <p:tgtEl>
                                          <p:spTgt spid="9"/>
                                        </p:tgtEl>
                                        <p:attrNameLst>
                                          <p:attrName>ppt_x</p:attrName>
                                        </p:attrNameLst>
                                      </p:cBhvr>
                                      <p:tavLst>
                                        <p:tav tm="0">
                                          <p:val>
                                            <p:strVal val="#ppt_x"/>
                                          </p:val>
                                        </p:tav>
                                        <p:tav tm="100000">
                                          <p:val>
                                            <p:strVal val="#ppt_x"/>
                                          </p:val>
                                        </p:tav>
                                      </p:tavLst>
                                    </p:anim>
                                    <p:anim calcmode="lin" valueType="num">
                                      <p:cBhvr>
                                        <p:cTn id="46" dur="1000" fill="hold"/>
                                        <p:tgtEl>
                                          <p:spTgt spid="9"/>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1000"/>
                                        <p:tgtEl>
                                          <p:spTgt spid="10"/>
                                        </p:tgtEl>
                                      </p:cBhvr>
                                    </p:animEffect>
                                    <p:anim calcmode="lin" valueType="num">
                                      <p:cBhvr>
                                        <p:cTn id="50" dur="1000" fill="hold"/>
                                        <p:tgtEl>
                                          <p:spTgt spid="10"/>
                                        </p:tgtEl>
                                        <p:attrNameLst>
                                          <p:attrName>ppt_x</p:attrName>
                                        </p:attrNameLst>
                                      </p:cBhvr>
                                      <p:tavLst>
                                        <p:tav tm="0">
                                          <p:val>
                                            <p:strVal val="#ppt_x"/>
                                          </p:val>
                                        </p:tav>
                                        <p:tav tm="100000">
                                          <p:val>
                                            <p:strVal val="#ppt_x"/>
                                          </p:val>
                                        </p:tav>
                                      </p:tavLst>
                                    </p:anim>
                                    <p:anim calcmode="lin" valueType="num">
                                      <p:cBhvr>
                                        <p:cTn id="5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p:bldP spid="7" grpId="0"/>
      <p:bldP spid="11"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55370" y="1130935"/>
            <a:ext cx="8798560" cy="584775"/>
          </a:xfrm>
          <a:prstGeom prst="rect">
            <a:avLst/>
          </a:prstGeom>
          <a:noFill/>
        </p:spPr>
        <p:txBody>
          <a:bodyPr wrap="square" rtlCol="0">
            <a:spAutoFit/>
          </a:bodyPr>
          <a:lstStyle/>
          <a:p>
            <a:r>
              <a:rPr lang="en-US" altLang="zh-CN" sz="3200" dirty="0">
                <a:solidFill>
                  <a:srgbClr val="17456C"/>
                </a:solidFill>
                <a:latin typeface="庞门正道标题体" panose="02010600030101010101" charset="-122"/>
                <a:ea typeface="庞门正道标题体" panose="02010600030101010101" charset="-122"/>
              </a:rPr>
              <a:t>1.</a:t>
            </a:r>
            <a:r>
              <a:rPr lang="zh-CN" altLang="en-US" sz="3200" dirty="0">
                <a:solidFill>
                  <a:srgbClr val="17456C"/>
                </a:solidFill>
                <a:latin typeface="庞门正道标题体" panose="02010600030101010101" charset="-122"/>
                <a:ea typeface="庞门正道标题体" panose="02010600030101010101" charset="-122"/>
              </a:rPr>
              <a:t>“安全第一”：优先保障生命安全</a:t>
            </a:r>
            <a:endParaRPr lang="zh-CN" altLang="en-US" sz="3200" dirty="0">
              <a:solidFill>
                <a:srgbClr val="17456C"/>
              </a:solidFill>
              <a:latin typeface="庞门正道标题体" panose="02010600030101010101" charset="-122"/>
              <a:ea typeface="庞门正道标题体" panose="02010600030101010101" charset="-122"/>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12" name="矩形 11"/>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cxnSp>
        <p:nvCxnSpPr>
          <p:cNvPr id="15" name="直接连接符 14"/>
          <p:cNvCxnSpPr/>
          <p:nvPr/>
        </p:nvCxnSpPr>
        <p:spPr>
          <a:xfrm>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4" name="图形 23" descr="警告"/>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0071" y="274471"/>
            <a:ext cx="705800" cy="705800"/>
          </a:xfrm>
          <a:prstGeom prst="rect">
            <a:avLst/>
          </a:prstGeom>
        </p:spPr>
      </p:pic>
      <p:grpSp>
        <p:nvGrpSpPr>
          <p:cNvPr id="25" name="组合 24"/>
          <p:cNvGrpSpPr/>
          <p:nvPr/>
        </p:nvGrpSpPr>
        <p:grpSpPr>
          <a:xfrm>
            <a:off x="3295650" y="1536700"/>
            <a:ext cx="6324600" cy="4572000"/>
            <a:chOff x="960" y="2640"/>
            <a:chExt cx="9960" cy="7200"/>
          </a:xfrm>
        </p:grpSpPr>
      </p:grpSp>
      <p:grpSp>
        <p:nvGrpSpPr>
          <p:cNvPr id="1025" name="组合 1024"/>
          <p:cNvGrpSpPr/>
          <p:nvPr/>
        </p:nvGrpSpPr>
        <p:grpSpPr>
          <a:xfrm>
            <a:off x="3295650" y="1536700"/>
            <a:ext cx="6324600" cy="4572000"/>
            <a:chOff x="0" y="0"/>
            <a:chExt cx="21600" cy="21600"/>
          </a:xfrm>
        </p:grpSpPr>
      </p:grpSp>
      <p:grpSp>
        <p:nvGrpSpPr>
          <p:cNvPr id="10" name="组合 9"/>
          <p:cNvGrpSpPr/>
          <p:nvPr/>
        </p:nvGrpSpPr>
        <p:grpSpPr>
          <a:xfrm>
            <a:off x="609600" y="1524000"/>
            <a:ext cx="10972800" cy="1778000"/>
            <a:chOff x="960" y="2400"/>
            <a:chExt cx="17280" cy="2800"/>
          </a:xfrm>
        </p:grpSpPr>
      </p:grpSp>
      <p:grpSp>
        <p:nvGrpSpPr>
          <p:cNvPr id="49" name="组合 48"/>
          <p:cNvGrpSpPr/>
          <p:nvPr/>
        </p:nvGrpSpPr>
        <p:grpSpPr>
          <a:xfrm>
            <a:off x="609600" y="1409065"/>
            <a:ext cx="10972800" cy="3279140"/>
            <a:chOff x="960" y="2219"/>
            <a:chExt cx="17280" cy="5164"/>
          </a:xfrm>
        </p:grpSpPr>
        <p:pic>
          <p:nvPicPr>
            <p:cNvPr id="11" name="内容占位符 10" descr="c48140ae-2f08-491b-b807-29a534683792"/>
            <p:cNvPicPr>
              <a:picLocks noChangeAspect="1"/>
            </p:cNvPicPr>
            <p:nvPr>
              <p:custDataLst>
                <p:tags r:id="rId4"/>
              </p:custDataLst>
            </p:nvPr>
          </p:nvPicPr>
          <p:blipFill>
            <a:blip r:embed="rId5"/>
            <a:srcRect l="77" r="77"/>
            <a:stretch>
              <a:fillRect/>
            </a:stretch>
          </p:blipFill>
          <p:spPr>
            <a:xfrm>
              <a:off x="960" y="2983"/>
              <a:ext cx="17280" cy="4400"/>
            </a:xfrm>
            <a:custGeom>
              <a:avLst>
                <a:gd name="connisteX0" fmla="*/ 0 w 10972800"/>
                <a:gd name="connsiteY0" fmla="*/ 203200 h 2794000"/>
                <a:gd name="connisteX1" fmla="*/ 203200 w 10972800"/>
                <a:gd name="connsiteY1" fmla="*/ 0 h 2794000"/>
                <a:gd name="connisteX2" fmla="*/ 10769600 w 10972800"/>
                <a:gd name="connsiteY2" fmla="*/ 0 h 2794000"/>
                <a:gd name="connisteX3" fmla="*/ 10972800 w 10972800"/>
                <a:gd name="connsiteY3" fmla="*/ 203200 h 2794000"/>
                <a:gd name="connisteX4" fmla="*/ 10972800 w 10972800"/>
                <a:gd name="connsiteY4" fmla="*/ 2590800 h 2794000"/>
                <a:gd name="connisteX5" fmla="*/ 10769600 w 10972800"/>
                <a:gd name="connsiteY5" fmla="*/ 2794000 h 2794000"/>
                <a:gd name="connisteX6" fmla="*/ 203200 w 10972800"/>
                <a:gd name="connsiteY6" fmla="*/ 2794000 h 2794000"/>
                <a:gd name="connisteX7" fmla="*/ 0 w 10972800"/>
                <a:gd name="connsiteY7" fmla="*/ 2590800 h 2794000"/>
                <a:gd name="connisteX8" fmla="*/ 0 w 10972800"/>
                <a:gd name="connsiteY8" fmla="*/ 203200 h 2794000"/>
              </a:avLst>
              <a:gdLst>
                <a:gd name="connisteX0-1" fmla="*/ 0 w 10972800"/>
                <a:gd name="connsiteY0-2" fmla="*/ 203200 h 2794000"/>
                <a:gd name="connisteX1-3" fmla="*/ 203200 w 10972800"/>
                <a:gd name="connsiteY1-4" fmla="*/ 0 h 2794000"/>
                <a:gd name="connisteX2-5" fmla="*/ 10769600 w 10972800"/>
                <a:gd name="connsiteY2-6" fmla="*/ 0 h 2794000"/>
                <a:gd name="connisteX3-7" fmla="*/ 10972800 w 10972800"/>
                <a:gd name="connsiteY3-8" fmla="*/ 203200 h 2794000"/>
                <a:gd name="connisteX4-9" fmla="*/ 10972800 w 10972800"/>
                <a:gd name="connsiteY4-10" fmla="*/ 2590800 h 2794000"/>
                <a:gd name="connisteX5-11" fmla="*/ 10769600 w 10972800"/>
                <a:gd name="connsiteY5-12" fmla="*/ 2794000 h 2794000"/>
                <a:gd name="connisteX6-13" fmla="*/ 203200 w 10972800"/>
                <a:gd name="connsiteY6-14" fmla="*/ 2794000 h 2794000"/>
                <a:gd name="connisteX7-15" fmla="*/ 0 w 10972800"/>
                <a:gd name="connsiteY7-16" fmla="*/ 2590800 h 2794000"/>
                <a:gd name="connisteX8-17" fmla="*/ 0 w 10972800"/>
                <a:gd name="connsiteY8-18" fmla="*/ 203200 h 279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0-1" y="connsiteY0-2"/>
                </a:cxn>
                <a:cxn ang="0">
                  <a:pos x="connisteX1-3" y="connsiteY1-4"/>
                </a:cxn>
                <a:cxn ang="0">
                  <a:pos x="connisteX2-5" y="connsiteY2-6"/>
                </a:cxn>
                <a:cxn ang="0">
                  <a:pos x="connisteX3-7" y="connsiteY3-8"/>
                </a:cxn>
                <a:cxn ang="0">
                  <a:pos x="connisteX4-9" y="connsiteY4-10"/>
                </a:cxn>
                <a:cxn ang="0">
                  <a:pos x="connisteX5-11" y="connsiteY5-12"/>
                </a:cxn>
                <a:cxn ang="0">
                  <a:pos x="connisteX6-13" y="connsiteY6-14"/>
                </a:cxn>
                <a:cxn ang="0">
                  <a:pos x="connisteX7-15" y="connsiteY7-16"/>
                </a:cxn>
                <a:cxn ang="0">
                  <a:pos x="connisteX8-17" y="connsiteY8-18"/>
                </a:cxn>
              </a:cxnLst>
              <a:pathLst>
                <a:path w="10972800" h="2794000">
                  <a:moveTo>
                    <a:pt x="0" y="203200"/>
                  </a:moveTo>
                  <a:cubicBezTo>
                    <a:pt x="0" y="90976"/>
                    <a:pt x="90976" y="0"/>
                    <a:pt x="203200" y="0"/>
                  </a:cubicBezTo>
                  <a:lnTo>
                    <a:pt x="10769600" y="0"/>
                  </a:lnTo>
                  <a:cubicBezTo>
                    <a:pt x="10881824" y="0"/>
                    <a:pt x="10972800" y="90976"/>
                    <a:pt x="10972800" y="203200"/>
                  </a:cubicBezTo>
                  <a:lnTo>
                    <a:pt x="10972800" y="2590800"/>
                  </a:lnTo>
                  <a:cubicBezTo>
                    <a:pt x="10972800" y="2703024"/>
                    <a:pt x="10881824" y="2794000"/>
                    <a:pt x="10769600" y="2794000"/>
                  </a:cubicBezTo>
                  <a:lnTo>
                    <a:pt x="203200" y="2794000"/>
                  </a:lnTo>
                  <a:cubicBezTo>
                    <a:pt x="90976" y="2794000"/>
                    <a:pt x="0" y="2703024"/>
                    <a:pt x="0" y="2590800"/>
                  </a:cubicBezTo>
                  <a:lnTo>
                    <a:pt x="0" y="203200"/>
                  </a:lnTo>
                  <a:close/>
                </a:path>
                <a:path w="10972800" h="2794000">
                  <a:moveTo>
                    <a:pt x="0" y="203200"/>
                  </a:moveTo>
                  <a:cubicBezTo>
                    <a:pt x="0" y="90976"/>
                    <a:pt x="90976" y="0"/>
                    <a:pt x="203200" y="0"/>
                  </a:cubicBezTo>
                  <a:lnTo>
                    <a:pt x="10769600" y="0"/>
                  </a:lnTo>
                  <a:cubicBezTo>
                    <a:pt x="10881824" y="0"/>
                    <a:pt x="10972800" y="90976"/>
                    <a:pt x="10972800" y="203200"/>
                  </a:cubicBezTo>
                  <a:lnTo>
                    <a:pt x="10972800" y="2590800"/>
                  </a:lnTo>
                  <a:cubicBezTo>
                    <a:pt x="10972800" y="2703024"/>
                    <a:pt x="10881824" y="2794000"/>
                    <a:pt x="10769600" y="2794000"/>
                  </a:cubicBezTo>
                  <a:lnTo>
                    <a:pt x="203200" y="2794000"/>
                  </a:lnTo>
                  <a:cubicBezTo>
                    <a:pt x="90976" y="2794000"/>
                    <a:pt x="0" y="2703024"/>
                    <a:pt x="0" y="2590800"/>
                  </a:cubicBezTo>
                  <a:lnTo>
                    <a:pt x="0" y="203200"/>
                  </a:lnTo>
                  <a:close/>
                </a:path>
              </a:pathLst>
            </a:custGeom>
            <a:solidFill>
              <a:srgbClr val="DDDDDD"/>
            </a:solidFill>
            <a:ln>
              <a:noFill/>
            </a:ln>
          </p:spPr>
        </p:pic>
        <p:sp>
          <p:nvSpPr>
            <p:cNvPr id="5" name="文本占位符 4"/>
            <p:cNvSpPr>
              <a:spLocks noGrp="1"/>
            </p:cNvSpPr>
            <p:nvPr>
              <p:custDataLst>
                <p:tags r:id="rId6"/>
              </p:custDataLst>
            </p:nvPr>
          </p:nvSpPr>
          <p:spPr>
            <a:xfrm>
              <a:off x="1165" y="2219"/>
              <a:ext cx="16320" cy="640"/>
            </a:xfrm>
            <a:prstGeom prst="rect">
              <a:avLst/>
            </a:prstGeom>
            <a:noFill/>
          </p:spPr>
          <p:txBody>
            <a:bodyPr vert="horz" lIns="0" tIns="0" rIns="0" bIns="0" rtlCol="0" anchor="t">
              <a:normAutofit/>
            </a:bodyPr>
            <a:lstStyle>
              <a:lvl1pPr marL="0" indent="0" algn="l" defTabSz="914400" rtl="0" eaLnBrk="1" latinLnBrk="0" hangingPunct="1">
                <a:lnSpc>
                  <a:spcPct val="111000"/>
                </a:lnSpc>
                <a:spcBef>
                  <a:spcPct val="0"/>
                </a:spcBef>
                <a:spcAft>
                  <a:spcPct val="0"/>
                </a:spcAft>
                <a:buFont typeface="Arial" panose="020B0604020202090204"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buClrTx/>
                <a:buSzTx/>
              </a:pPr>
              <a:r>
                <a:rPr lang="zh-CN" altLang="en-US" sz="2000" b="1" dirty="0">
                  <a:solidFill>
                    <a:srgbClr val="C00000"/>
                  </a:solidFill>
                  <a:latin typeface="微软雅黑" panose="020B0503020204020204" pitchFamily="34" charset="-122"/>
                  <a:ea typeface="微软雅黑" panose="020B0503020204020204" pitchFamily="34" charset="-122"/>
                </a:rPr>
                <a:t>三我是</a:t>
              </a:r>
              <a:r>
                <a:rPr lang="zh-CN" altLang="en-US" sz="2000" b="1" dirty="0">
                  <a:solidFill>
                    <a:srgbClr val="C00000"/>
                  </a:solidFill>
                  <a:latin typeface="微软雅黑" panose="020B0503020204020204" pitchFamily="34" charset="-122"/>
                  <a:ea typeface="微软雅黑" panose="020B0503020204020204" pitchFamily="34" charset="-122"/>
                </a:rPr>
                <a:t>文本</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grpSp>
      <p:grpSp>
        <p:nvGrpSpPr>
          <p:cNvPr id="2049" name="组合 2048"/>
          <p:cNvGrpSpPr/>
          <p:nvPr/>
        </p:nvGrpSpPr>
        <p:grpSpPr>
          <a:xfrm>
            <a:off x="609600" y="1524000"/>
            <a:ext cx="10972800" cy="1778000"/>
            <a:chOff x="960" y="2400"/>
            <a:chExt cx="17280" cy="2800"/>
          </a:xfrm>
        </p:grpSpPr>
      </p:grpSp>
      <p:grpSp>
        <p:nvGrpSpPr>
          <p:cNvPr id="42" name="组合 41"/>
          <p:cNvGrpSpPr/>
          <p:nvPr/>
        </p:nvGrpSpPr>
        <p:grpSpPr>
          <a:xfrm>
            <a:off x="1003935" y="4238625"/>
            <a:ext cx="2571750" cy="2127250"/>
            <a:chOff x="1581" y="6675"/>
            <a:chExt cx="4050" cy="3350"/>
          </a:xfrm>
        </p:grpSpPr>
        <p:sp>
          <p:nvSpPr>
            <p:cNvPr id="35" name="矩形 34"/>
            <p:cNvSpPr/>
            <p:nvPr/>
          </p:nvSpPr>
          <p:spPr>
            <a:xfrm>
              <a:off x="1581" y="6675"/>
              <a:ext cx="4050" cy="3350"/>
            </a:xfrm>
            <a:prstGeom prst="rect">
              <a:avLst/>
            </a:prstGeom>
            <a:solidFill>
              <a:srgbClr val="EEEEEE"/>
            </a:solidFill>
            <a:ln>
              <a:solidFill>
                <a:srgbClr val="3F48CC"/>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8" name="文本框 37"/>
            <p:cNvSpPr txBox="1"/>
            <p:nvPr/>
          </p:nvSpPr>
          <p:spPr>
            <a:xfrm>
              <a:off x="1916" y="7017"/>
              <a:ext cx="3473" cy="2870"/>
            </a:xfrm>
            <a:prstGeom prst="rect">
              <a:avLst/>
            </a:prstGeom>
            <a:noFill/>
          </p:spPr>
          <p:txBody>
            <a:bodyPr wrap="square" rtlCol="0" anchor="ctr" anchorCtr="0">
              <a:noAutofit/>
            </a:bodyPr>
            <a:p>
              <a:pPr algn="l">
                <a:lnSpc>
                  <a:spcPct val="150000"/>
                </a:lnSpc>
              </a:pPr>
              <a:r>
                <a:rPr lang="zh-CN" altLang="en-US" sz="1600" noProof="0" dirty="0">
                  <a:ln>
                    <a:noFill/>
                  </a:ln>
                  <a:solidFill>
                    <a:srgbClr val="000000"/>
                  </a:solidFill>
                  <a:effectLst/>
                  <a:uLnTx/>
                  <a:uFillTx/>
                  <a:latin typeface="微软雅黑" panose="020B0503020204020204" pitchFamily="34" charset="-122"/>
                  <a:ea typeface="微软雅黑" panose="020B0503020204020204" pitchFamily="34" charset="-122"/>
                  <a:sym typeface="+mn-ea"/>
                </a:rPr>
                <a:t>四我是</a:t>
              </a:r>
              <a:r>
                <a:rPr lang="zh-CN" altLang="en-US" sz="1600" noProof="0" dirty="0">
                  <a:ln>
                    <a:noFill/>
                  </a:ln>
                  <a:solidFill>
                    <a:srgbClr val="000000"/>
                  </a:solidFill>
                  <a:effectLst/>
                  <a:uLnTx/>
                  <a:uFillTx/>
                  <a:latin typeface="微软雅黑" panose="020B0503020204020204" pitchFamily="34" charset="-122"/>
                  <a:ea typeface="微软雅黑" panose="020B0503020204020204" pitchFamily="34" charset="-122"/>
                  <a:sym typeface="+mn-ea"/>
                </a:rPr>
                <a:t>文本</a:t>
              </a:r>
              <a:endParaRPr lang="zh-CN" altLang="en-US" sz="1600" noProof="0" dirty="0">
                <a:ln>
                  <a:noFill/>
                </a:ln>
                <a:solidFill>
                  <a:srgbClr val="000000"/>
                </a:solidFill>
                <a:effectLst/>
                <a:uLnTx/>
                <a:uFillTx/>
                <a:latin typeface="微软雅黑" panose="020B0503020204020204" pitchFamily="34" charset="-122"/>
                <a:ea typeface="微软雅黑" panose="020B0503020204020204" pitchFamily="34" charset="-122"/>
                <a:sym typeface="+mn-ea"/>
              </a:endParaRPr>
            </a:p>
          </p:txBody>
        </p:sp>
      </p:grpSp>
      <p:grpSp>
        <p:nvGrpSpPr>
          <p:cNvPr id="43" name="组合 42"/>
          <p:cNvGrpSpPr/>
          <p:nvPr/>
        </p:nvGrpSpPr>
        <p:grpSpPr>
          <a:xfrm>
            <a:off x="4635500" y="4238625"/>
            <a:ext cx="2571750" cy="2127250"/>
            <a:chOff x="7300" y="6675"/>
            <a:chExt cx="4050" cy="3350"/>
          </a:xfrm>
        </p:grpSpPr>
        <p:sp>
          <p:nvSpPr>
            <p:cNvPr id="36" name="矩形 35"/>
            <p:cNvSpPr/>
            <p:nvPr/>
          </p:nvSpPr>
          <p:spPr>
            <a:xfrm>
              <a:off x="7300" y="6675"/>
              <a:ext cx="4050" cy="3350"/>
            </a:xfrm>
            <a:prstGeom prst="rect">
              <a:avLst/>
            </a:prstGeom>
            <a:solidFill>
              <a:srgbClr val="E4E4E4"/>
            </a:solidFill>
            <a:ln>
              <a:solidFill>
                <a:srgbClr val="3F48CC"/>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9" name="文本框 38"/>
            <p:cNvSpPr txBox="1"/>
            <p:nvPr/>
          </p:nvSpPr>
          <p:spPr>
            <a:xfrm>
              <a:off x="7681" y="6860"/>
              <a:ext cx="3426" cy="3027"/>
            </a:xfrm>
            <a:prstGeom prst="rect">
              <a:avLst/>
            </a:prstGeom>
            <a:noFill/>
          </p:spPr>
          <p:txBody>
            <a:bodyPr wrap="square" rtlCol="0" anchor="ctr" anchorCtr="0">
              <a:noAutofit/>
            </a:bodyPr>
            <a:p>
              <a:pPr algn="l">
                <a:lnSpc>
                  <a:spcPct val="150000"/>
                </a:lnSpc>
              </a:pPr>
              <a:r>
                <a:rPr lang="zh-CN" altLang="en-US" sz="1600" noProof="0" dirty="0">
                  <a:ln>
                    <a:noFill/>
                  </a:ln>
                  <a:solidFill>
                    <a:srgbClr val="000000"/>
                  </a:solidFill>
                  <a:effectLst/>
                  <a:uLnTx/>
                  <a:uFillTx/>
                  <a:latin typeface="微软雅黑" panose="020B0503020204020204" pitchFamily="34" charset="-122"/>
                  <a:ea typeface="微软雅黑" panose="020B0503020204020204" pitchFamily="34" charset="-122"/>
                  <a:sym typeface="+mn-ea"/>
                </a:rPr>
                <a:t>五我是</a:t>
              </a:r>
              <a:r>
                <a:rPr lang="zh-CN" altLang="en-US" sz="1600" noProof="0" dirty="0">
                  <a:ln>
                    <a:noFill/>
                  </a:ln>
                  <a:solidFill>
                    <a:srgbClr val="000000"/>
                  </a:solidFill>
                  <a:effectLst/>
                  <a:uLnTx/>
                  <a:uFillTx/>
                  <a:latin typeface="微软雅黑" panose="020B0503020204020204" pitchFamily="34" charset="-122"/>
                  <a:ea typeface="微软雅黑" panose="020B0503020204020204" pitchFamily="34" charset="-122"/>
                  <a:sym typeface="+mn-ea"/>
                </a:rPr>
                <a:t>文本</a:t>
              </a:r>
              <a:endParaRPr lang="zh-CN" altLang="en-US" sz="1600" noProof="0" dirty="0">
                <a:ln>
                  <a:noFill/>
                </a:ln>
                <a:solidFill>
                  <a:srgbClr val="000000"/>
                </a:solidFill>
                <a:effectLst/>
                <a:uLnTx/>
                <a:uFillTx/>
                <a:latin typeface="微软雅黑" panose="020B0503020204020204" pitchFamily="34" charset="-122"/>
                <a:ea typeface="微软雅黑" panose="020B0503020204020204" pitchFamily="34" charset="-122"/>
                <a:sym typeface="+mn-ea"/>
              </a:endParaRPr>
            </a:p>
          </p:txBody>
        </p:sp>
      </p:grpSp>
      <p:grpSp>
        <p:nvGrpSpPr>
          <p:cNvPr id="46" name="组合 45"/>
          <p:cNvGrpSpPr/>
          <p:nvPr/>
        </p:nvGrpSpPr>
        <p:grpSpPr>
          <a:xfrm>
            <a:off x="8084185" y="4238625"/>
            <a:ext cx="2571750" cy="2127250"/>
            <a:chOff x="12731" y="6675"/>
            <a:chExt cx="4050" cy="3350"/>
          </a:xfrm>
        </p:grpSpPr>
        <p:sp>
          <p:nvSpPr>
            <p:cNvPr id="37" name="矩形 36"/>
            <p:cNvSpPr/>
            <p:nvPr/>
          </p:nvSpPr>
          <p:spPr>
            <a:xfrm>
              <a:off x="12731" y="6675"/>
              <a:ext cx="4050" cy="3350"/>
            </a:xfrm>
            <a:prstGeom prst="rect">
              <a:avLst/>
            </a:prstGeom>
            <a:solidFill>
              <a:srgbClr val="EEEEEE"/>
            </a:solidFill>
            <a:ln>
              <a:solidFill>
                <a:srgbClr val="3F48CC"/>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0" name="文本框 39"/>
            <p:cNvSpPr txBox="1"/>
            <p:nvPr/>
          </p:nvSpPr>
          <p:spPr>
            <a:xfrm>
              <a:off x="13182" y="7017"/>
              <a:ext cx="3250" cy="2870"/>
            </a:xfrm>
            <a:prstGeom prst="rect">
              <a:avLst/>
            </a:prstGeom>
            <a:noFill/>
          </p:spPr>
          <p:txBody>
            <a:bodyPr wrap="square" rtlCol="0" anchor="ctr" anchorCtr="0">
              <a:noAutofit/>
            </a:bodyPr>
            <a:p>
              <a:pPr algn="l">
                <a:lnSpc>
                  <a:spcPct val="150000"/>
                </a:lnSpc>
              </a:pPr>
              <a:r>
                <a:rPr lang="zh-CN" altLang="en-US" sz="1600" noProof="0" dirty="0">
                  <a:ln>
                    <a:noFill/>
                  </a:ln>
                  <a:solidFill>
                    <a:srgbClr val="000000"/>
                  </a:solidFill>
                  <a:effectLst/>
                  <a:uLnTx/>
                  <a:uFillTx/>
                  <a:latin typeface="微软雅黑" panose="020B0503020204020204" pitchFamily="34" charset="-122"/>
                  <a:ea typeface="微软雅黑" panose="020B0503020204020204" pitchFamily="34" charset="-122"/>
                  <a:sym typeface="+mn-ea"/>
                </a:rPr>
                <a:t>六我是</a:t>
              </a:r>
              <a:r>
                <a:rPr lang="zh-CN" altLang="en-US" sz="1600" noProof="0" dirty="0">
                  <a:ln>
                    <a:noFill/>
                  </a:ln>
                  <a:solidFill>
                    <a:srgbClr val="000000"/>
                  </a:solidFill>
                  <a:effectLst/>
                  <a:uLnTx/>
                  <a:uFillTx/>
                  <a:latin typeface="微软雅黑" panose="020B0503020204020204" pitchFamily="34" charset="-122"/>
                  <a:ea typeface="微软雅黑" panose="020B0503020204020204" pitchFamily="34" charset="-122"/>
                  <a:sym typeface="+mn-ea"/>
                </a:rPr>
                <a:t>文本</a:t>
              </a:r>
              <a:endParaRPr lang="zh-CN" altLang="en-US" sz="1600" noProof="0" dirty="0">
                <a:ln>
                  <a:noFill/>
                </a:ln>
                <a:solidFill>
                  <a:srgbClr val="000000"/>
                </a:solidFill>
                <a:effectLst/>
                <a:uLnTx/>
                <a:uFillTx/>
                <a:latin typeface="微软雅黑" panose="020B0503020204020204" pitchFamily="34" charset="-122"/>
                <a:ea typeface="微软雅黑" panose="020B0503020204020204" pitchFamily="34" charset="-122"/>
                <a:sym typeface="+mn-ea"/>
              </a:endParaRPr>
            </a:p>
          </p:txBody>
        </p:sp>
      </p:grpSp>
      <p:sp>
        <p:nvSpPr>
          <p:cNvPr id="4" name="文本框 89"/>
          <p:cNvSpPr txBox="1">
            <a:spLocks noChangeArrowheads="1"/>
          </p:cNvSpPr>
          <p:nvPr/>
        </p:nvSpPr>
        <p:spPr bwMode="auto">
          <a:xfrm>
            <a:off x="1498600" y="210820"/>
            <a:ext cx="10659110" cy="476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itchFamily="2" charset="-122"/>
              </a:defRPr>
            </a:lvl9pPr>
          </a:lstStyle>
          <a:p>
            <a:pPr marL="0" marR="0" lvl="0" indent="0" algn="l" defTabSz="914400" rtl="0" eaLnBrk="1" fontAlgn="auto" latinLnBrk="0" hangingPunct="1">
              <a:lnSpc>
                <a:spcPts val="3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一我是</a:t>
            </a:r>
            <a:r>
              <a:rPr kumimoji="0" lang="zh-CN" altLang="en-US" sz="2800" b="1"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主标题 </a:t>
            </a:r>
            <a:endParaRPr kumimoji="0" lang="zh-CN" altLang="en-US" sz="2800" b="1"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8" name="矩形 7"/>
          <p:cNvSpPr/>
          <p:nvPr/>
        </p:nvSpPr>
        <p:spPr>
          <a:xfrm>
            <a:off x="1498600" y="647700"/>
            <a:ext cx="10659745" cy="353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kern="1400" spc="130" baseline="0" noProof="0" dirty="0">
                <a:ln>
                  <a:noFill/>
                </a:ln>
                <a:solidFill>
                  <a:prstClr val="white"/>
                </a:solidFill>
                <a:effectLst/>
                <a:uLnTx/>
                <a:uFillTx/>
                <a:latin typeface="印品黑体" charset="0"/>
                <a:ea typeface="印品黑体" panose="00000500000000000000" pitchFamily="2" charset="-122"/>
                <a:cs typeface="+mn-cs"/>
                <a:sym typeface="印品黑体" panose="00000500000000000000" pitchFamily="2" charset="-122"/>
              </a:rPr>
              <a:t>二我是副标题</a:t>
            </a:r>
            <a:endParaRPr kumimoji="0" lang="zh-CN" altLang="en-US" sz="1600" b="0" i="0" kern="1400" spc="130" baseline="0" noProof="0" dirty="0">
              <a:ln>
                <a:noFill/>
              </a:ln>
              <a:solidFill>
                <a:prstClr val="white"/>
              </a:solidFill>
              <a:effectLst/>
              <a:uLnTx/>
              <a:uFillTx/>
              <a:latin typeface="印品黑体" charset="0"/>
              <a:ea typeface="印品黑体" panose="00000500000000000000" pitchFamily="2" charset="-122"/>
              <a:cs typeface="+mn-cs"/>
              <a:sym typeface="印品黑体" panose="000005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49"/>
                                        </p:tgtEl>
                                        <p:attrNameLst>
                                          <p:attrName>style.visibility</p:attrName>
                                        </p:attrNameLst>
                                      </p:cBhvr>
                                      <p:to>
                                        <p:strVal val="visible"/>
                                      </p:to>
                                    </p:set>
                                    <p:anim calcmode="lin" valueType="num">
                                      <p:cBhvr additive="base">
                                        <p:cTn id="20" dur="500" fill="hold"/>
                                        <p:tgtEl>
                                          <p:spTgt spid="49"/>
                                        </p:tgtEl>
                                        <p:attrNameLst>
                                          <p:attrName>ppt_x</p:attrName>
                                        </p:attrNameLst>
                                      </p:cBhvr>
                                      <p:tavLst>
                                        <p:tav tm="0">
                                          <p:val>
                                            <p:strVal val="#ppt_x"/>
                                          </p:val>
                                        </p:tav>
                                        <p:tav tm="100000">
                                          <p:val>
                                            <p:strVal val="#ppt_x"/>
                                          </p:val>
                                        </p:tav>
                                      </p:tavLst>
                                    </p:anim>
                                    <p:anim calcmode="lin" valueType="num">
                                      <p:cBhvr additive="base">
                                        <p:cTn id="21"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nodeType="clickEffect">
                                  <p:stCondLst>
                                    <p:cond delay="0"/>
                                  </p:stCondLst>
                                  <p:childTnLst>
                                    <p:set>
                                      <p:cBhvr>
                                        <p:cTn id="25" dur="1" fill="hold">
                                          <p:stCondLst>
                                            <p:cond delay="0"/>
                                          </p:stCondLst>
                                        </p:cTn>
                                        <p:tgtEl>
                                          <p:spTgt spid="42"/>
                                        </p:tgtEl>
                                        <p:attrNameLst>
                                          <p:attrName>style.visibility</p:attrName>
                                        </p:attrNameLst>
                                      </p:cBhvr>
                                      <p:to>
                                        <p:strVal val="visible"/>
                                      </p:to>
                                    </p:set>
                                    <p:anim calcmode="lin" valueType="num">
                                      <p:cBhvr additive="base">
                                        <p:cTn id="26" dur="500" fill="hold"/>
                                        <p:tgtEl>
                                          <p:spTgt spid="42"/>
                                        </p:tgtEl>
                                        <p:attrNameLst>
                                          <p:attrName>ppt_x</p:attrName>
                                        </p:attrNameLst>
                                      </p:cBhvr>
                                      <p:tavLst>
                                        <p:tav tm="0">
                                          <p:val>
                                            <p:strVal val="0-#ppt_w/2"/>
                                          </p:val>
                                        </p:tav>
                                        <p:tav tm="100000">
                                          <p:val>
                                            <p:strVal val="#ppt_x"/>
                                          </p:val>
                                        </p:tav>
                                      </p:tavLst>
                                    </p:anim>
                                    <p:anim calcmode="lin" valueType="num">
                                      <p:cBhvr additive="base">
                                        <p:cTn id="27"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43"/>
                                        </p:tgtEl>
                                        <p:attrNameLst>
                                          <p:attrName>style.visibility</p:attrName>
                                        </p:attrNameLst>
                                      </p:cBhvr>
                                      <p:to>
                                        <p:strVal val="visible"/>
                                      </p:to>
                                    </p:set>
                                    <p:anim calcmode="lin" valueType="num">
                                      <p:cBhvr additive="base">
                                        <p:cTn id="32" dur="500" fill="hold"/>
                                        <p:tgtEl>
                                          <p:spTgt spid="43"/>
                                        </p:tgtEl>
                                        <p:attrNameLst>
                                          <p:attrName>ppt_x</p:attrName>
                                        </p:attrNameLst>
                                      </p:cBhvr>
                                      <p:tavLst>
                                        <p:tav tm="0">
                                          <p:val>
                                            <p:strVal val="#ppt_x"/>
                                          </p:val>
                                        </p:tav>
                                        <p:tav tm="100000">
                                          <p:val>
                                            <p:strVal val="#ppt_x"/>
                                          </p:val>
                                        </p:tav>
                                      </p:tavLst>
                                    </p:anim>
                                    <p:anim calcmode="lin" valueType="num">
                                      <p:cBhvr additive="base">
                                        <p:cTn id="33"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2" fill="hold" nodeType="clickEffect">
                                  <p:stCondLst>
                                    <p:cond delay="0"/>
                                  </p:stCondLst>
                                  <p:childTnLst>
                                    <p:set>
                                      <p:cBhvr>
                                        <p:cTn id="37" dur="1" fill="hold">
                                          <p:stCondLst>
                                            <p:cond delay="0"/>
                                          </p:stCondLst>
                                        </p:cTn>
                                        <p:tgtEl>
                                          <p:spTgt spid="46"/>
                                        </p:tgtEl>
                                        <p:attrNameLst>
                                          <p:attrName>style.visibility</p:attrName>
                                        </p:attrNameLst>
                                      </p:cBhvr>
                                      <p:to>
                                        <p:strVal val="visible"/>
                                      </p:to>
                                    </p:set>
                                    <p:anim calcmode="lin" valueType="num">
                                      <p:cBhvr additive="base">
                                        <p:cTn id="38" dur="500" fill="hold"/>
                                        <p:tgtEl>
                                          <p:spTgt spid="46"/>
                                        </p:tgtEl>
                                        <p:attrNameLst>
                                          <p:attrName>ppt_x</p:attrName>
                                        </p:attrNameLst>
                                      </p:cBhvr>
                                      <p:tavLst>
                                        <p:tav tm="0">
                                          <p:val>
                                            <p:strVal val="1+#ppt_w/2"/>
                                          </p:val>
                                        </p:tav>
                                        <p:tav tm="100000">
                                          <p:val>
                                            <p:strVal val="#ppt_x"/>
                                          </p:val>
                                        </p:tav>
                                      </p:tavLst>
                                    </p:anim>
                                    <p:anim calcmode="lin" valueType="num">
                                      <p:cBhvr additive="base">
                                        <p:cTn id="39" dur="500" fill="hold"/>
                                        <p:tgtEl>
                                          <p:spTgt spid="46"/>
                                        </p:tgtEl>
                                        <p:attrNameLst>
                                          <p:attrName>ppt_y</p:attrName>
                                        </p:attrNameLst>
                                      </p:cBhvr>
                                      <p:tavLst>
                                        <p:tav tm="0">
                                          <p:val>
                                            <p:strVal val="#ppt_y"/>
                                          </p:val>
                                        </p:tav>
                                        <p:tav tm="100000">
                                          <p:val>
                                            <p:strVal val="#ppt_y"/>
                                          </p:val>
                                        </p:tav>
                                      </p:tavLst>
                                    </p:anim>
                                  </p:childTnLst>
                                </p:cTn>
                              </p:par>
                            </p:childTnLst>
                          </p:cTn>
                        </p:par>
                        <p:par>
                          <p:cTn id="40" fill="hold">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ipe(left)">
                                      <p:cBhvr>
                                        <p:cTn id="43" dur="500"/>
                                        <p:tgtEl>
                                          <p:spTgt spid="4"/>
                                        </p:tgtEl>
                                      </p:cBhvr>
                                    </p:animEffect>
                                  </p:childTnLst>
                                </p:cTn>
                              </p:par>
                            </p:childTnLst>
                          </p:cTn>
                        </p:par>
                        <p:par>
                          <p:cTn id="44" fill="hold">
                            <p:stCondLst>
                              <p:cond delay="1000"/>
                            </p:stCondLst>
                            <p:childTnLst>
                              <p:par>
                                <p:cTn id="45" presetID="41" presetClass="entr" presetSubtype="0" fill="hold" grpId="0" nodeType="afterEffect">
                                  <p:stCondLst>
                                    <p:cond delay="0"/>
                                  </p:stCondLst>
                                  <p:iterate type="lt">
                                    <p:tmPct val="10000"/>
                                  </p:iterate>
                                  <p:childTnLst>
                                    <p:set>
                                      <p:cBhvr>
                                        <p:cTn id="46" dur="1" fill="hold">
                                          <p:stCondLst>
                                            <p:cond delay="0"/>
                                          </p:stCondLst>
                                        </p:cTn>
                                        <p:tgtEl>
                                          <p:spTgt spid="8"/>
                                        </p:tgtEl>
                                        <p:attrNameLst>
                                          <p:attrName>style.visibility</p:attrName>
                                        </p:attrNameLst>
                                      </p:cBhvr>
                                      <p:to>
                                        <p:strVal val="visible"/>
                                      </p:to>
                                    </p:set>
                                    <p:anim calcmode="lin" valueType="num">
                                      <p:cBhvr>
                                        <p:cTn id="4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48" dur="500" fill="hold"/>
                                        <p:tgtEl>
                                          <p:spTgt spid="8"/>
                                        </p:tgtEl>
                                        <p:attrNameLst>
                                          <p:attrName>ppt_y</p:attrName>
                                        </p:attrNameLst>
                                      </p:cBhvr>
                                      <p:tavLst>
                                        <p:tav tm="0">
                                          <p:val>
                                            <p:strVal val="#ppt_y"/>
                                          </p:val>
                                        </p:tav>
                                        <p:tav tm="100000">
                                          <p:val>
                                            <p:strVal val="#ppt_y"/>
                                          </p:val>
                                        </p:tav>
                                      </p:tavLst>
                                    </p:anim>
                                    <p:anim calcmode="lin" valueType="num">
                                      <p:cBhvr>
                                        <p:cTn id="4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5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51" dur="500" tmFilter="0,0; .5, 1; 1, 1"/>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4"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55370" y="1130935"/>
            <a:ext cx="8798560" cy="584775"/>
          </a:xfrm>
          <a:prstGeom prst="rect">
            <a:avLst/>
          </a:prstGeom>
          <a:noFill/>
        </p:spPr>
        <p:txBody>
          <a:bodyPr wrap="square" rtlCol="0">
            <a:spAutoFit/>
          </a:bodyPr>
          <a:lstStyle/>
          <a:p>
            <a:r>
              <a:rPr lang="en-US" altLang="zh-CN" sz="3200" dirty="0">
                <a:solidFill>
                  <a:srgbClr val="17456C"/>
                </a:solidFill>
                <a:latin typeface="庞门正道标题体" panose="02010600030101010101" charset="-122"/>
                <a:ea typeface="庞门正道标题体" panose="02010600030101010101" charset="-122"/>
              </a:rPr>
              <a:t>1.</a:t>
            </a:r>
            <a:r>
              <a:rPr lang="zh-CN" altLang="en-US" sz="3200" dirty="0">
                <a:solidFill>
                  <a:srgbClr val="17456C"/>
                </a:solidFill>
                <a:latin typeface="庞门正道标题体" panose="02010600030101010101" charset="-122"/>
                <a:ea typeface="庞门正道标题体" panose="02010600030101010101" charset="-122"/>
              </a:rPr>
              <a:t>“安全第一”：优先保障生命安全</a:t>
            </a:r>
            <a:endParaRPr lang="zh-CN" altLang="en-US" sz="3200" dirty="0">
              <a:solidFill>
                <a:srgbClr val="17456C"/>
              </a:solidFill>
              <a:latin typeface="庞门正道标题体" panose="02010600030101010101" charset="-122"/>
              <a:ea typeface="庞门正道标题体" panose="02010600030101010101" charset="-122"/>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12" name="矩形 11"/>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3" name="文本框 89"/>
          <p:cNvSpPr txBox="1">
            <a:spLocks noChangeArrowheads="1"/>
          </p:cNvSpPr>
          <p:nvPr/>
        </p:nvSpPr>
        <p:spPr bwMode="auto">
          <a:xfrm>
            <a:off x="1377315" y="206375"/>
            <a:ext cx="716216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itchFamily="2" charset="-122"/>
              </a:defRPr>
            </a:lvl9pPr>
          </a:lstStyle>
          <a:p>
            <a:pPr marL="0" marR="0" lvl="0" indent="0" algn="l" defTabSz="914400" rtl="0" eaLnBrk="1" fontAlgn="auto" latinLnBrk="0" hangingPunct="1">
              <a:lnSpc>
                <a:spcPts val="3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三、法律法规的岗位落实要求</a:t>
            </a:r>
            <a:endParaRPr kumimoji="0" lang="zh-CN" altLang="en-US" sz="2800" b="1"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a:p>
            <a:pPr marL="0" marR="0" lvl="0" indent="0" algn="l" defTabSz="914400" rtl="0" eaLnBrk="1" fontAlgn="auto" latinLnBrk="0" hangingPunct="1">
              <a:lnSpc>
                <a:spcPts val="3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 </a:t>
            </a:r>
            <a:endParaRPr kumimoji="0" lang="zh-CN" altLang="en-US" sz="2800" b="1"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4" name="矩形 13"/>
          <p:cNvSpPr/>
          <p:nvPr/>
        </p:nvSpPr>
        <p:spPr>
          <a:xfrm>
            <a:off x="1498600" y="647700"/>
            <a:ext cx="2510155" cy="332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2. </a:t>
            </a:r>
            <a:r>
              <a:rPr kumimoji="0" lang="zh-CN" altLang="en-US" sz="160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隐患处置</a:t>
            </a:r>
            <a:r>
              <a:rPr kumimoji="0" lang="en-US" altLang="zh-CN" sz="160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 “</a:t>
            </a:r>
            <a:r>
              <a:rPr kumimoji="0" lang="zh-CN" altLang="en-US" sz="160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依规报告</a:t>
            </a:r>
            <a:r>
              <a:rPr kumimoji="0" lang="en-US" altLang="zh-CN" sz="160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a:t>
            </a:r>
            <a:endParaRPr kumimoji="0" lang="en-US" altLang="zh-CN" sz="160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a:p>
            <a:pPr marL="0" marR="0" lvl="0" indent="0" algn="dist"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a:p>
            <a:pPr marL="0" marR="0" lvl="0" indent="0" algn="dist"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cxnSp>
        <p:nvCxnSpPr>
          <p:cNvPr id="15" name="直接连接符 14"/>
          <p:cNvCxnSpPr/>
          <p:nvPr/>
        </p:nvCxnSpPr>
        <p:spPr>
          <a:xfrm>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4" name="图形 23" descr="警告"/>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0071" y="274471"/>
            <a:ext cx="705800" cy="705800"/>
          </a:xfrm>
          <a:prstGeom prst="rect">
            <a:avLst/>
          </a:prstGeom>
        </p:spPr>
      </p:pic>
      <p:grpSp>
        <p:nvGrpSpPr>
          <p:cNvPr id="25" name="组合 24"/>
          <p:cNvGrpSpPr/>
          <p:nvPr/>
        </p:nvGrpSpPr>
        <p:grpSpPr>
          <a:xfrm>
            <a:off x="3295650" y="1536700"/>
            <a:ext cx="6324600" cy="4572000"/>
            <a:chOff x="960" y="2640"/>
            <a:chExt cx="9960" cy="7200"/>
          </a:xfrm>
        </p:grpSpPr>
      </p:grpSp>
      <p:grpSp>
        <p:nvGrpSpPr>
          <p:cNvPr id="1025" name="组合 1024"/>
          <p:cNvGrpSpPr/>
          <p:nvPr/>
        </p:nvGrpSpPr>
        <p:grpSpPr>
          <a:xfrm>
            <a:off x="3295650" y="1536700"/>
            <a:ext cx="6324600" cy="4572000"/>
            <a:chOff x="0" y="0"/>
            <a:chExt cx="21600" cy="21600"/>
          </a:xfrm>
        </p:grpSpPr>
      </p:grpSp>
      <p:grpSp>
        <p:nvGrpSpPr>
          <p:cNvPr id="10" name="组合 9"/>
          <p:cNvGrpSpPr/>
          <p:nvPr/>
        </p:nvGrpSpPr>
        <p:grpSpPr>
          <a:xfrm>
            <a:off x="609600" y="1524000"/>
            <a:ext cx="10972800" cy="1778000"/>
            <a:chOff x="960" y="2400"/>
            <a:chExt cx="17280" cy="2800"/>
          </a:xfrm>
        </p:grpSpPr>
      </p:grpSp>
      <p:grpSp>
        <p:nvGrpSpPr>
          <p:cNvPr id="2049" name="组合 2048"/>
          <p:cNvGrpSpPr/>
          <p:nvPr/>
        </p:nvGrpSpPr>
        <p:grpSpPr>
          <a:xfrm>
            <a:off x="609600" y="1524000"/>
            <a:ext cx="10972800" cy="1778000"/>
            <a:chOff x="960" y="2400"/>
            <a:chExt cx="17280" cy="2800"/>
          </a:xfrm>
        </p:grpSpPr>
      </p:grpSp>
      <p:grpSp>
        <p:nvGrpSpPr>
          <p:cNvPr id="3" name="组合 2"/>
          <p:cNvGrpSpPr/>
          <p:nvPr/>
        </p:nvGrpSpPr>
        <p:grpSpPr>
          <a:xfrm>
            <a:off x="609600" y="5130800"/>
            <a:ext cx="10972800" cy="1117600"/>
            <a:chOff x="960" y="8080"/>
            <a:chExt cx="17280" cy="1760"/>
          </a:xfrm>
        </p:grpSpPr>
      </p:grpSp>
      <p:grpSp>
        <p:nvGrpSpPr>
          <p:cNvPr id="17" name="组合 16"/>
          <p:cNvGrpSpPr/>
          <p:nvPr/>
        </p:nvGrpSpPr>
        <p:grpSpPr>
          <a:xfrm>
            <a:off x="609600" y="1524000"/>
            <a:ext cx="10972800" cy="4013200"/>
            <a:chOff x="960" y="2400"/>
            <a:chExt cx="17280" cy="6320"/>
          </a:xfrm>
        </p:grpSpPr>
        <p:pic>
          <p:nvPicPr>
            <p:cNvPr id="4" name="内容占位符 10" descr="86140a8a-0c65-484a-8065-18120d510778"/>
            <p:cNvPicPr>
              <a:picLocks noChangeAspect="1"/>
            </p:cNvPicPr>
            <p:nvPr>
              <p:custDataLst>
                <p:tags r:id="rId4"/>
              </p:custDataLst>
            </p:nvPr>
          </p:nvPicPr>
          <p:blipFill>
            <a:blip r:embed="rId5"/>
            <a:srcRect t="1879" b="1879"/>
            <a:stretch>
              <a:fillRect/>
            </a:stretch>
          </p:blipFill>
          <p:spPr>
            <a:xfrm>
              <a:off x="960" y="2400"/>
              <a:ext cx="17280" cy="4960"/>
            </a:xfrm>
            <a:custGeom>
              <a:avLst>
                <a:gd name="connisteX0" fmla="*/ 0 w 10972800"/>
                <a:gd name="connsiteY0" fmla="*/ 203200 h 3149600"/>
                <a:gd name="connisteX1" fmla="*/ 203200 w 10972800"/>
                <a:gd name="connsiteY1" fmla="*/ 0 h 3149600"/>
                <a:gd name="connisteX2" fmla="*/ 10769600 w 10972800"/>
                <a:gd name="connsiteY2" fmla="*/ 0 h 3149600"/>
                <a:gd name="connisteX3" fmla="*/ 10972800 w 10972800"/>
                <a:gd name="connsiteY3" fmla="*/ 203200 h 3149600"/>
                <a:gd name="connisteX4" fmla="*/ 10972800 w 10972800"/>
                <a:gd name="connsiteY4" fmla="*/ 2946400 h 3149600"/>
                <a:gd name="connisteX5" fmla="*/ 10769600 w 10972800"/>
                <a:gd name="connsiteY5" fmla="*/ 3149600 h 3149600"/>
                <a:gd name="connisteX6" fmla="*/ 203200 w 10972800"/>
                <a:gd name="connsiteY6" fmla="*/ 3149600 h 3149600"/>
                <a:gd name="connisteX7" fmla="*/ 0 w 10972800"/>
                <a:gd name="connsiteY7" fmla="*/ 2946400 h 3149600"/>
                <a:gd name="connisteX8" fmla="*/ 0 w 10972800"/>
                <a:gd name="connsiteY8" fmla="*/ 203200 h 3149600"/>
              </a:avLst>
              <a:gdLst>
                <a:gd name="connisteX0-1" fmla="*/ 0 w 10972800"/>
                <a:gd name="connsiteY0-2" fmla="*/ 203200 h 3149600"/>
                <a:gd name="connisteX1-3" fmla="*/ 203200 w 10972800"/>
                <a:gd name="connsiteY1-4" fmla="*/ 0 h 3149600"/>
                <a:gd name="connisteX2-5" fmla="*/ 10769600 w 10972800"/>
                <a:gd name="connsiteY2-6" fmla="*/ 0 h 3149600"/>
                <a:gd name="connisteX3-7" fmla="*/ 10972800 w 10972800"/>
                <a:gd name="connsiteY3-8" fmla="*/ 203200 h 3149600"/>
                <a:gd name="connisteX4-9" fmla="*/ 10972800 w 10972800"/>
                <a:gd name="connsiteY4-10" fmla="*/ 2946400 h 3149600"/>
                <a:gd name="connisteX5-11" fmla="*/ 10769600 w 10972800"/>
                <a:gd name="connsiteY5-12" fmla="*/ 3149600 h 3149600"/>
                <a:gd name="connisteX6-13" fmla="*/ 203200 w 10972800"/>
                <a:gd name="connsiteY6-14" fmla="*/ 3149600 h 3149600"/>
                <a:gd name="connisteX7-15" fmla="*/ 0 w 10972800"/>
                <a:gd name="connsiteY7-16" fmla="*/ 2946400 h 3149600"/>
                <a:gd name="connisteX8-17" fmla="*/ 0 w 10972800"/>
                <a:gd name="connsiteY8-18" fmla="*/ 203200 h 314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0-1" y="connsiteY0-2"/>
                </a:cxn>
                <a:cxn ang="0">
                  <a:pos x="connisteX1-3" y="connsiteY1-4"/>
                </a:cxn>
                <a:cxn ang="0">
                  <a:pos x="connisteX2-5" y="connsiteY2-6"/>
                </a:cxn>
                <a:cxn ang="0">
                  <a:pos x="connisteX3-7" y="connsiteY3-8"/>
                </a:cxn>
                <a:cxn ang="0">
                  <a:pos x="connisteX4-9" y="connsiteY4-10"/>
                </a:cxn>
                <a:cxn ang="0">
                  <a:pos x="connisteX5-11" y="connsiteY5-12"/>
                </a:cxn>
                <a:cxn ang="0">
                  <a:pos x="connisteX6-13" y="connsiteY6-14"/>
                </a:cxn>
                <a:cxn ang="0">
                  <a:pos x="connisteX7-15" y="connsiteY7-16"/>
                </a:cxn>
                <a:cxn ang="0">
                  <a:pos x="connisteX8-17" y="connsiteY8-18"/>
                </a:cxn>
              </a:cxnLst>
              <a:pathLst>
                <a:path w="10972800" h="3149600">
                  <a:moveTo>
                    <a:pt x="0" y="203200"/>
                  </a:moveTo>
                  <a:cubicBezTo>
                    <a:pt x="0" y="90976"/>
                    <a:pt x="90976" y="0"/>
                    <a:pt x="203200" y="0"/>
                  </a:cubicBezTo>
                  <a:lnTo>
                    <a:pt x="10769600" y="0"/>
                  </a:lnTo>
                  <a:cubicBezTo>
                    <a:pt x="10881824" y="0"/>
                    <a:pt x="10972800" y="90976"/>
                    <a:pt x="10972800" y="203200"/>
                  </a:cubicBezTo>
                  <a:lnTo>
                    <a:pt x="10972800" y="2946400"/>
                  </a:lnTo>
                  <a:cubicBezTo>
                    <a:pt x="10972800" y="3058624"/>
                    <a:pt x="10881824" y="3149600"/>
                    <a:pt x="10769600" y="3149600"/>
                  </a:cubicBezTo>
                  <a:lnTo>
                    <a:pt x="203200" y="3149600"/>
                  </a:lnTo>
                  <a:cubicBezTo>
                    <a:pt x="90976" y="3149600"/>
                    <a:pt x="0" y="3058624"/>
                    <a:pt x="0" y="2946400"/>
                  </a:cubicBezTo>
                  <a:lnTo>
                    <a:pt x="0" y="203200"/>
                  </a:lnTo>
                  <a:close/>
                </a:path>
                <a:path w="10972800" h="3149600">
                  <a:moveTo>
                    <a:pt x="0" y="203200"/>
                  </a:moveTo>
                  <a:cubicBezTo>
                    <a:pt x="0" y="90976"/>
                    <a:pt x="90976" y="0"/>
                    <a:pt x="203200" y="0"/>
                  </a:cubicBezTo>
                  <a:lnTo>
                    <a:pt x="10769600" y="0"/>
                  </a:lnTo>
                  <a:cubicBezTo>
                    <a:pt x="10881824" y="0"/>
                    <a:pt x="10972800" y="90976"/>
                    <a:pt x="10972800" y="203200"/>
                  </a:cubicBezTo>
                  <a:lnTo>
                    <a:pt x="10972800" y="2946400"/>
                  </a:lnTo>
                  <a:cubicBezTo>
                    <a:pt x="10972800" y="3058624"/>
                    <a:pt x="10881824" y="3149600"/>
                    <a:pt x="10769600" y="3149600"/>
                  </a:cubicBezTo>
                  <a:lnTo>
                    <a:pt x="203200" y="3149600"/>
                  </a:lnTo>
                  <a:cubicBezTo>
                    <a:pt x="90976" y="3149600"/>
                    <a:pt x="0" y="3058624"/>
                    <a:pt x="0" y="2946400"/>
                  </a:cubicBezTo>
                  <a:lnTo>
                    <a:pt x="0" y="203200"/>
                  </a:lnTo>
                  <a:close/>
                </a:path>
              </a:pathLst>
            </a:custGeom>
            <a:solidFill>
              <a:srgbClr val="DDDDDD"/>
            </a:solidFill>
            <a:ln>
              <a:noFill/>
            </a:ln>
          </p:spPr>
        </p:pic>
        <p:sp>
          <p:nvSpPr>
            <p:cNvPr id="8" name="文本占位符 4"/>
            <p:cNvSpPr>
              <a:spLocks noGrp="1"/>
            </p:cNvSpPr>
            <p:nvPr>
              <p:custDataLst>
                <p:tags r:id="rId6"/>
              </p:custDataLst>
            </p:nvPr>
          </p:nvSpPr>
          <p:spPr>
            <a:xfrm>
              <a:off x="1200" y="8080"/>
              <a:ext cx="17040" cy="640"/>
            </a:xfrm>
            <a:prstGeom prst="rect">
              <a:avLst/>
            </a:prstGeom>
            <a:noFill/>
          </p:spPr>
          <p:txBody>
            <a:bodyPr vert="horz" lIns="0" tIns="0" rIns="0" bIns="0" rtlCol="0" anchor="t">
              <a:normAutofit/>
            </a:bodyPr>
            <a:lstStyle>
              <a:lvl1pPr marL="0" indent="0" algn="l" defTabSz="914400" rtl="0" eaLnBrk="1" latinLnBrk="0" hangingPunct="1">
                <a:lnSpc>
                  <a:spcPct val="111000"/>
                </a:lnSpc>
                <a:spcBef>
                  <a:spcPct val="0"/>
                </a:spcBef>
                <a:spcAft>
                  <a:spcPct val="0"/>
                </a:spcAft>
                <a:buFont typeface="Arial" panose="020B0604020202090204"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sz="2000" b="1" dirty="0">
                  <a:solidFill>
                    <a:srgbClr val="C00000"/>
                  </a:solidFill>
                  <a:latin typeface="微软雅黑" panose="020B0503020204020204" pitchFamily="34" charset="-122"/>
                  <a:ea typeface="微软雅黑" panose="020B0503020204020204" pitchFamily="34" charset="-122"/>
                </a:rPr>
                <a:t>发现超出自身处理能力的隐患，需立即停机并按流程上报跟班队长或分管领导</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grpSp>
      <p:sp>
        <p:nvSpPr>
          <p:cNvPr id="16" name="文本占位符 5"/>
          <p:cNvSpPr>
            <a:spLocks noGrp="1"/>
          </p:cNvSpPr>
          <p:nvPr>
            <p:custDataLst>
              <p:tags r:id="rId7"/>
            </p:custDataLst>
          </p:nvPr>
        </p:nvSpPr>
        <p:spPr>
          <a:xfrm>
            <a:off x="762000" y="5638800"/>
            <a:ext cx="10820400" cy="609600"/>
          </a:xfrm>
          <a:prstGeom prst="rect">
            <a:avLst/>
          </a:prstGeom>
          <a:noFill/>
        </p:spPr>
        <p:txBody>
          <a:bodyPr vert="horz" lIns="0" tIns="0" rIns="0" bIns="0" rtlCol="0" anchor="t">
            <a:normAutofit/>
          </a:bodyPr>
          <a:lstStyle>
            <a:lvl1pPr marL="0" indent="0" algn="l" defTabSz="914400" rtl="0" eaLnBrk="1" latinLnBrk="0" hangingPunct="1">
              <a:lnSpc>
                <a:spcPct val="125000"/>
              </a:lnSpc>
              <a:spcBef>
                <a:spcPct val="0"/>
              </a:spcBef>
              <a:spcAft>
                <a:spcPct val="0"/>
              </a:spcAft>
              <a:buFont typeface="Arial" panose="020B0604020202090204"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rPr>
              <a:t>当发现如瓦斯持续超限、设备重大故障等超出自身处理能力的隐患时，采煤机司机必须立即停机，然后严格按照流程上报跟班队长或分管领导，严禁 “隐瞒隐患”“自行冒险处置”。</a:t>
            </a:r>
            <a:endPar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3073" name="组合 3072"/>
          <p:cNvGrpSpPr/>
          <p:nvPr/>
        </p:nvGrpSpPr>
        <p:grpSpPr>
          <a:xfrm>
            <a:off x="609600" y="5130800"/>
            <a:ext cx="10972800" cy="1117600"/>
            <a:chOff x="960" y="8080"/>
            <a:chExt cx="17280" cy="1760"/>
          </a:xfrm>
        </p:grpSpPr>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par>
                          <p:cTn id="20" fill="hold">
                            <p:stCondLst>
                              <p:cond delay="20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14"/>
                                        </p:tgtEl>
                                        <p:attrNameLst>
                                          <p:attrName>ppt_y</p:attrName>
                                        </p:attrNameLst>
                                      </p:cBhvr>
                                      <p:tavLst>
                                        <p:tav tm="0">
                                          <p:val>
                                            <p:strVal val="#ppt_y"/>
                                          </p:val>
                                        </p:tav>
                                        <p:tav tm="100000">
                                          <p:val>
                                            <p:strVal val="#ppt_y"/>
                                          </p:val>
                                        </p:tav>
                                      </p:tavLst>
                                    </p:anim>
                                    <p:anim calcmode="lin" valueType="num">
                                      <p:cBhvr>
                                        <p:cTn id="25"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ppt_x"/>
                                          </p:val>
                                        </p:tav>
                                        <p:tav tm="100000">
                                          <p:val>
                                            <p:strVal val="#ppt_x"/>
                                          </p:val>
                                        </p:tav>
                                      </p:tavLst>
                                    </p:anim>
                                    <p:anim calcmode="lin" valueType="num">
                                      <p:cBhvr additive="base">
                                        <p:cTn id="3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fill="hold"/>
                                        <p:tgtEl>
                                          <p:spTgt spid="16"/>
                                        </p:tgtEl>
                                        <p:attrNameLst>
                                          <p:attrName>ppt_x</p:attrName>
                                        </p:attrNameLst>
                                      </p:cBhvr>
                                      <p:tavLst>
                                        <p:tav tm="0">
                                          <p:val>
                                            <p:strVal val="#ppt_x"/>
                                          </p:val>
                                        </p:tav>
                                        <p:tav tm="100000">
                                          <p:val>
                                            <p:strVal val="#ppt_x"/>
                                          </p:val>
                                        </p:tav>
                                      </p:tavLst>
                                    </p:anim>
                                    <p:anim calcmode="lin" valueType="num">
                                      <p:cBhvr additive="base">
                                        <p:cTn id="3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p:bldP spid="14" grpId="0"/>
      <p:bldP spid="16" grpId="0"/>
      <p:bldP spid="16"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55370" y="1130935"/>
            <a:ext cx="8798560" cy="584775"/>
          </a:xfrm>
          <a:prstGeom prst="rect">
            <a:avLst/>
          </a:prstGeom>
          <a:noFill/>
        </p:spPr>
        <p:txBody>
          <a:bodyPr wrap="square" rtlCol="0">
            <a:spAutoFit/>
          </a:bodyPr>
          <a:lstStyle/>
          <a:p>
            <a:r>
              <a:rPr lang="en-US" altLang="zh-CN" sz="3200" dirty="0">
                <a:solidFill>
                  <a:srgbClr val="17456C"/>
                </a:solidFill>
                <a:latin typeface="庞门正道标题体" panose="02010600030101010101" charset="-122"/>
                <a:ea typeface="庞门正道标题体" panose="02010600030101010101" charset="-122"/>
              </a:rPr>
              <a:t>1.</a:t>
            </a:r>
            <a:r>
              <a:rPr lang="zh-CN" altLang="en-US" sz="3200" dirty="0">
                <a:solidFill>
                  <a:srgbClr val="17456C"/>
                </a:solidFill>
                <a:latin typeface="庞门正道标题体" panose="02010600030101010101" charset="-122"/>
                <a:ea typeface="庞门正道标题体" panose="02010600030101010101" charset="-122"/>
              </a:rPr>
              <a:t>“安全第一”：优先保障生命安全</a:t>
            </a:r>
            <a:endParaRPr lang="zh-CN" altLang="en-US" sz="3200" dirty="0">
              <a:solidFill>
                <a:srgbClr val="17456C"/>
              </a:solidFill>
              <a:latin typeface="庞门正道标题体" panose="02010600030101010101" charset="-122"/>
              <a:ea typeface="庞门正道标题体" panose="02010600030101010101" charset="-122"/>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12" name="矩形 11"/>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3" name="文本框 89"/>
          <p:cNvSpPr txBox="1">
            <a:spLocks noChangeArrowheads="1"/>
          </p:cNvSpPr>
          <p:nvPr/>
        </p:nvSpPr>
        <p:spPr bwMode="auto">
          <a:xfrm>
            <a:off x="1377315" y="206375"/>
            <a:ext cx="716216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itchFamily="2" charset="-122"/>
              </a:defRPr>
            </a:lvl9pPr>
          </a:lstStyle>
          <a:p>
            <a:pPr marL="0" marR="0" lvl="0" indent="0" algn="l" defTabSz="914400" rtl="0" eaLnBrk="1" fontAlgn="auto" latinLnBrk="0" hangingPunct="1">
              <a:lnSpc>
                <a:spcPts val="3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三、法律法规的岗位落实要求</a:t>
            </a:r>
            <a:endParaRPr kumimoji="0" lang="zh-CN" altLang="en-US" sz="2800" b="1"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a:p>
            <a:pPr marL="0" marR="0" lvl="0" indent="0" algn="l" defTabSz="914400" rtl="0" eaLnBrk="1" fontAlgn="auto" latinLnBrk="0" hangingPunct="1">
              <a:lnSpc>
                <a:spcPts val="3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 </a:t>
            </a:r>
            <a:endParaRPr kumimoji="0" lang="zh-CN" altLang="en-US" sz="2800" b="1"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4" name="矩形 13"/>
          <p:cNvSpPr/>
          <p:nvPr/>
        </p:nvSpPr>
        <p:spPr>
          <a:xfrm>
            <a:off x="1498600" y="647700"/>
            <a:ext cx="2510155" cy="332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3. </a:t>
            </a:r>
            <a:r>
              <a:rPr kumimoji="0" lang="zh-CN" altLang="en-US" sz="160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责任认知</a:t>
            </a:r>
            <a:r>
              <a:rPr kumimoji="0" lang="en-US" altLang="zh-CN" sz="160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 “</a:t>
            </a:r>
            <a:r>
              <a:rPr kumimoji="0" lang="zh-CN" altLang="en-US" sz="160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知法懂责</a:t>
            </a:r>
            <a:r>
              <a:rPr kumimoji="0" lang="en-US" altLang="zh-CN" sz="160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a:t>
            </a:r>
            <a:endParaRPr kumimoji="0" lang="en-US" altLang="zh-CN" sz="160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a:p>
            <a:pPr marL="0" marR="0" lvl="0" indent="0" algn="dist"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a:p>
            <a:pPr marL="0" marR="0" lvl="0" indent="0" algn="dist"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cxnSp>
        <p:nvCxnSpPr>
          <p:cNvPr id="15" name="直接连接符 14"/>
          <p:cNvCxnSpPr/>
          <p:nvPr/>
        </p:nvCxnSpPr>
        <p:spPr>
          <a:xfrm>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4" name="图形 23" descr="警告"/>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0071" y="274471"/>
            <a:ext cx="705800" cy="705800"/>
          </a:xfrm>
          <a:prstGeom prst="rect">
            <a:avLst/>
          </a:prstGeom>
        </p:spPr>
      </p:pic>
      <p:grpSp>
        <p:nvGrpSpPr>
          <p:cNvPr id="4" name="组合 3"/>
          <p:cNvGrpSpPr/>
          <p:nvPr/>
        </p:nvGrpSpPr>
        <p:grpSpPr>
          <a:xfrm>
            <a:off x="4505325" y="5384800"/>
            <a:ext cx="6934200" cy="1473200"/>
            <a:chOff x="7320" y="7520"/>
            <a:chExt cx="10920" cy="2320"/>
          </a:xfrm>
        </p:grpSpPr>
      </p:grpSp>
      <p:grpSp>
        <p:nvGrpSpPr>
          <p:cNvPr id="17" name="组合 16"/>
          <p:cNvGrpSpPr/>
          <p:nvPr/>
        </p:nvGrpSpPr>
        <p:grpSpPr>
          <a:xfrm>
            <a:off x="466725" y="1724660"/>
            <a:ext cx="10972800" cy="4544060"/>
            <a:chOff x="735" y="2716"/>
            <a:chExt cx="17280" cy="7156"/>
          </a:xfrm>
        </p:grpSpPr>
        <p:pic>
          <p:nvPicPr>
            <p:cNvPr id="7" name="内容占位符 9" descr="d5ed7eff-5638-408f-8b6e-404d6dfac85d"/>
            <p:cNvPicPr>
              <a:picLocks noChangeAspect="1"/>
            </p:cNvPicPr>
            <p:nvPr>
              <p:custDataLst>
                <p:tags r:id="rId4"/>
              </p:custDataLst>
            </p:nvPr>
          </p:nvPicPr>
          <p:blipFill>
            <a:blip r:embed="rId5"/>
            <a:srcRect t="1839" b="1839"/>
            <a:stretch>
              <a:fillRect/>
            </a:stretch>
          </p:blipFill>
          <p:spPr>
            <a:xfrm>
              <a:off x="735" y="4272"/>
              <a:ext cx="17280" cy="5600"/>
            </a:xfrm>
            <a:custGeom>
              <a:avLst>
                <a:gd name="connisteX0" fmla="*/ 0 w 10972800"/>
                <a:gd name="connsiteY0" fmla="*/ 203200 h 3556000"/>
                <a:gd name="connisteX1" fmla="*/ 203200 w 10972800"/>
                <a:gd name="connsiteY1" fmla="*/ 0 h 3556000"/>
                <a:gd name="connisteX2" fmla="*/ 10769600 w 10972800"/>
                <a:gd name="connsiteY2" fmla="*/ 0 h 3556000"/>
                <a:gd name="connisteX3" fmla="*/ 10972800 w 10972800"/>
                <a:gd name="connsiteY3" fmla="*/ 203200 h 3556000"/>
                <a:gd name="connisteX4" fmla="*/ 10972800 w 10972800"/>
                <a:gd name="connsiteY4" fmla="*/ 3352800 h 3556000"/>
                <a:gd name="connisteX5" fmla="*/ 10769600 w 10972800"/>
                <a:gd name="connsiteY5" fmla="*/ 3556000 h 3556000"/>
                <a:gd name="connisteX6" fmla="*/ 203200 w 10972800"/>
                <a:gd name="connsiteY6" fmla="*/ 3556000 h 3556000"/>
                <a:gd name="connisteX7" fmla="*/ 0 w 10972800"/>
                <a:gd name="connsiteY7" fmla="*/ 3352800 h 3556000"/>
                <a:gd name="connisteX8" fmla="*/ 0 w 10972800"/>
                <a:gd name="connsiteY8" fmla="*/ 203200 h 3556000"/>
              </a:avLst>
              <a:gdLst>
                <a:gd name="connisteX0-1" fmla="*/ 0 w 10972800"/>
                <a:gd name="connsiteY0-2" fmla="*/ 203200 h 3556000"/>
                <a:gd name="connisteX1-3" fmla="*/ 203200 w 10972800"/>
                <a:gd name="connsiteY1-4" fmla="*/ 0 h 3556000"/>
                <a:gd name="connisteX2-5" fmla="*/ 10769600 w 10972800"/>
                <a:gd name="connsiteY2-6" fmla="*/ 0 h 3556000"/>
                <a:gd name="connisteX3-7" fmla="*/ 10972800 w 10972800"/>
                <a:gd name="connsiteY3-8" fmla="*/ 203200 h 3556000"/>
                <a:gd name="connisteX4-9" fmla="*/ 10972800 w 10972800"/>
                <a:gd name="connsiteY4-10" fmla="*/ 3352800 h 3556000"/>
                <a:gd name="connisteX5-11" fmla="*/ 10769600 w 10972800"/>
                <a:gd name="connsiteY5-12" fmla="*/ 3556000 h 3556000"/>
                <a:gd name="connisteX6-13" fmla="*/ 203200 w 10972800"/>
                <a:gd name="connsiteY6-14" fmla="*/ 3556000 h 3556000"/>
                <a:gd name="connisteX7-15" fmla="*/ 0 w 10972800"/>
                <a:gd name="connsiteY7-16" fmla="*/ 3352800 h 3556000"/>
                <a:gd name="connisteX8-17" fmla="*/ 0 w 10972800"/>
                <a:gd name="connsiteY8-18" fmla="*/ 203200 h 3556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0-1" y="connsiteY0-2"/>
                </a:cxn>
                <a:cxn ang="0">
                  <a:pos x="connisteX1-3" y="connsiteY1-4"/>
                </a:cxn>
                <a:cxn ang="0">
                  <a:pos x="connisteX2-5" y="connsiteY2-6"/>
                </a:cxn>
                <a:cxn ang="0">
                  <a:pos x="connisteX3-7" y="connsiteY3-8"/>
                </a:cxn>
                <a:cxn ang="0">
                  <a:pos x="connisteX4-9" y="connsiteY4-10"/>
                </a:cxn>
                <a:cxn ang="0">
                  <a:pos x="connisteX5-11" y="connsiteY5-12"/>
                </a:cxn>
                <a:cxn ang="0">
                  <a:pos x="connisteX6-13" y="connsiteY6-14"/>
                </a:cxn>
                <a:cxn ang="0">
                  <a:pos x="connisteX7-15" y="connsiteY7-16"/>
                </a:cxn>
                <a:cxn ang="0">
                  <a:pos x="connisteX8-17" y="connsiteY8-18"/>
                </a:cxn>
              </a:cxnLst>
              <a:pathLst>
                <a:path w="10972800" h="3556000">
                  <a:moveTo>
                    <a:pt x="0" y="203200"/>
                  </a:moveTo>
                  <a:cubicBezTo>
                    <a:pt x="0" y="90976"/>
                    <a:pt x="90976" y="0"/>
                    <a:pt x="203200" y="0"/>
                  </a:cubicBezTo>
                  <a:lnTo>
                    <a:pt x="10769600" y="0"/>
                  </a:lnTo>
                  <a:cubicBezTo>
                    <a:pt x="10881824" y="0"/>
                    <a:pt x="10972800" y="90976"/>
                    <a:pt x="10972800" y="203200"/>
                  </a:cubicBezTo>
                  <a:lnTo>
                    <a:pt x="10972800" y="3352800"/>
                  </a:lnTo>
                  <a:cubicBezTo>
                    <a:pt x="10972800" y="3465024"/>
                    <a:pt x="10881824" y="3556000"/>
                    <a:pt x="10769600" y="3556000"/>
                  </a:cubicBezTo>
                  <a:lnTo>
                    <a:pt x="203200" y="3556000"/>
                  </a:lnTo>
                  <a:cubicBezTo>
                    <a:pt x="90976" y="3556000"/>
                    <a:pt x="0" y="3465024"/>
                    <a:pt x="0" y="3352800"/>
                  </a:cubicBezTo>
                  <a:lnTo>
                    <a:pt x="0" y="203200"/>
                  </a:lnTo>
                  <a:close/>
                </a:path>
                <a:path w="10972800" h="3556000">
                  <a:moveTo>
                    <a:pt x="0" y="203200"/>
                  </a:moveTo>
                  <a:cubicBezTo>
                    <a:pt x="0" y="90976"/>
                    <a:pt x="90976" y="0"/>
                    <a:pt x="203200" y="0"/>
                  </a:cubicBezTo>
                  <a:lnTo>
                    <a:pt x="10769600" y="0"/>
                  </a:lnTo>
                  <a:cubicBezTo>
                    <a:pt x="10881824" y="0"/>
                    <a:pt x="10972800" y="90976"/>
                    <a:pt x="10972800" y="203200"/>
                  </a:cubicBezTo>
                  <a:lnTo>
                    <a:pt x="10972800" y="3352800"/>
                  </a:lnTo>
                  <a:cubicBezTo>
                    <a:pt x="10972800" y="3465024"/>
                    <a:pt x="10881824" y="3556000"/>
                    <a:pt x="10769600" y="3556000"/>
                  </a:cubicBezTo>
                  <a:lnTo>
                    <a:pt x="203200" y="3556000"/>
                  </a:lnTo>
                  <a:cubicBezTo>
                    <a:pt x="90976" y="3556000"/>
                    <a:pt x="0" y="3465024"/>
                    <a:pt x="0" y="3352800"/>
                  </a:cubicBezTo>
                  <a:lnTo>
                    <a:pt x="0" y="203200"/>
                  </a:lnTo>
                  <a:close/>
                </a:path>
              </a:pathLst>
            </a:custGeom>
            <a:solidFill>
              <a:srgbClr val="DDDDDD"/>
            </a:solidFill>
            <a:ln>
              <a:noFill/>
            </a:ln>
          </p:spPr>
        </p:pic>
        <p:sp>
          <p:nvSpPr>
            <p:cNvPr id="8" name="文本占位符 3"/>
            <p:cNvSpPr>
              <a:spLocks noGrp="1"/>
            </p:cNvSpPr>
            <p:nvPr>
              <p:custDataLst>
                <p:tags r:id="rId6"/>
              </p:custDataLst>
            </p:nvPr>
          </p:nvSpPr>
          <p:spPr>
            <a:xfrm>
              <a:off x="735" y="2716"/>
              <a:ext cx="10920" cy="640"/>
            </a:xfrm>
            <a:prstGeom prst="rect">
              <a:avLst/>
            </a:prstGeom>
            <a:noFill/>
          </p:spPr>
          <p:txBody>
            <a:bodyPr vert="horz" lIns="0" tIns="0" rIns="0" bIns="0" rtlCol="0" anchor="t">
              <a:normAutofit/>
            </a:bodyPr>
            <a:lstStyle>
              <a:lvl1pPr marL="0" indent="0" algn="l" defTabSz="914400" rtl="0" eaLnBrk="1" latinLnBrk="0" hangingPunct="1">
                <a:lnSpc>
                  <a:spcPct val="111000"/>
                </a:lnSpc>
                <a:spcBef>
                  <a:spcPct val="0"/>
                </a:spcBef>
                <a:spcAft>
                  <a:spcPct val="0"/>
                </a:spcAft>
                <a:buFont typeface="Arial" panose="020B0604020202090204"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sz="2000" b="1" dirty="0">
                  <a:solidFill>
                    <a:srgbClr val="C00000"/>
                  </a:solidFill>
                  <a:latin typeface="微软雅黑" panose="020B0503020204020204" pitchFamily="34" charset="-122"/>
                  <a:ea typeface="微软雅黑" panose="020B0503020204020204" pitchFamily="34" charset="-122"/>
                </a:rPr>
                <a:t>明确违规操作的法律后果</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grpSp>
      <p:sp>
        <p:nvSpPr>
          <p:cNvPr id="16" name="文本占位符 4"/>
          <p:cNvSpPr>
            <a:spLocks noGrp="1"/>
          </p:cNvSpPr>
          <p:nvPr>
            <p:custDataLst>
              <p:tags r:id="rId7"/>
            </p:custDataLst>
          </p:nvPr>
        </p:nvSpPr>
        <p:spPr>
          <a:xfrm>
            <a:off x="4277995" y="1508760"/>
            <a:ext cx="7161530" cy="914400"/>
          </a:xfrm>
          <a:prstGeom prst="rect">
            <a:avLst/>
          </a:prstGeom>
          <a:noFill/>
        </p:spPr>
        <p:txBody>
          <a:bodyPr vert="horz" lIns="0" tIns="0" rIns="0" bIns="0" rtlCol="0" anchor="t">
            <a:normAutofit/>
          </a:bodyPr>
          <a:lstStyle>
            <a:lvl1pPr marL="0" indent="0" algn="l" defTabSz="914400" rtl="0" eaLnBrk="1" latinLnBrk="0" hangingPunct="1">
              <a:lnSpc>
                <a:spcPct val="125000"/>
              </a:lnSpc>
              <a:spcBef>
                <a:spcPct val="0"/>
              </a:spcBef>
              <a:spcAft>
                <a:spcPct val="0"/>
              </a:spcAft>
              <a:buFont typeface="Arial" panose="020B0604020202090204"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buClrTx/>
              <a:buSzTx/>
            </a:pPr>
            <a:r>
              <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rPr>
              <a:t>采煤机司机要清楚若因无证上岗、违反规程导致事故，需承担相应责任，如行政处分、经济处罚，情节严重者还会被追究法律责任，从而树立 “违法必担责” 的敬畏意识。</a:t>
            </a:r>
            <a:endPar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4097" name="组合 4096"/>
          <p:cNvGrpSpPr/>
          <p:nvPr/>
        </p:nvGrpSpPr>
        <p:grpSpPr>
          <a:xfrm>
            <a:off x="4505325" y="5384800"/>
            <a:ext cx="6934200" cy="1473200"/>
            <a:chOff x="7320" y="7520"/>
            <a:chExt cx="10920" cy="2320"/>
          </a:xfrm>
        </p:grpSpPr>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par>
                          <p:cTn id="20" fill="hold">
                            <p:stCondLst>
                              <p:cond delay="20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14"/>
                                        </p:tgtEl>
                                        <p:attrNameLst>
                                          <p:attrName>ppt_y</p:attrName>
                                        </p:attrNameLst>
                                      </p:cBhvr>
                                      <p:tavLst>
                                        <p:tav tm="0">
                                          <p:val>
                                            <p:strVal val="#ppt_y"/>
                                          </p:val>
                                        </p:tav>
                                        <p:tav tm="100000">
                                          <p:val>
                                            <p:strVal val="#ppt_y"/>
                                          </p:val>
                                        </p:tav>
                                      </p:tavLst>
                                    </p:anim>
                                    <p:anim calcmode="lin" valueType="num">
                                      <p:cBhvr>
                                        <p:cTn id="25"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ppt_x"/>
                                          </p:val>
                                        </p:tav>
                                        <p:tav tm="100000">
                                          <p:val>
                                            <p:strVal val="#ppt_x"/>
                                          </p:val>
                                        </p:tav>
                                      </p:tavLst>
                                    </p:anim>
                                    <p:anim calcmode="lin" valueType="num">
                                      <p:cBhvr additive="base">
                                        <p:cTn id="3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fill="hold"/>
                                        <p:tgtEl>
                                          <p:spTgt spid="16"/>
                                        </p:tgtEl>
                                        <p:attrNameLst>
                                          <p:attrName>ppt_x</p:attrName>
                                        </p:attrNameLst>
                                      </p:cBhvr>
                                      <p:tavLst>
                                        <p:tav tm="0">
                                          <p:val>
                                            <p:strVal val="#ppt_x"/>
                                          </p:val>
                                        </p:tav>
                                        <p:tav tm="100000">
                                          <p:val>
                                            <p:strVal val="#ppt_x"/>
                                          </p:val>
                                        </p:tav>
                                      </p:tavLst>
                                    </p:anim>
                                    <p:anim calcmode="lin" valueType="num">
                                      <p:cBhvr additive="base">
                                        <p:cTn id="3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p:bldP spid="14" grpId="0"/>
      <p:bldP spid="16" grpId="0"/>
      <p:bldP spid="16"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赵周妍-背景"/>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55370" y="1130935"/>
            <a:ext cx="8798560" cy="584775"/>
          </a:xfrm>
          <a:prstGeom prst="rect">
            <a:avLst/>
          </a:prstGeom>
          <a:noFill/>
        </p:spPr>
        <p:txBody>
          <a:bodyPr wrap="square" rtlCol="0">
            <a:spAutoFit/>
          </a:bodyPr>
          <a:lstStyle/>
          <a:p>
            <a:r>
              <a:rPr lang="en-US" altLang="zh-CN" sz="3200" dirty="0">
                <a:solidFill>
                  <a:srgbClr val="17456C"/>
                </a:solidFill>
                <a:latin typeface="庞门正道标题体" panose="02010600030101010101" charset="-122"/>
                <a:ea typeface="庞门正道标题体" panose="02010600030101010101" charset="-122"/>
              </a:rPr>
              <a:t>1.</a:t>
            </a:r>
            <a:r>
              <a:rPr lang="zh-CN" altLang="en-US" sz="3200" dirty="0">
                <a:solidFill>
                  <a:srgbClr val="17456C"/>
                </a:solidFill>
                <a:latin typeface="庞门正道标题体" panose="02010600030101010101" charset="-122"/>
                <a:ea typeface="庞门正道标题体" panose="02010600030101010101" charset="-122"/>
              </a:rPr>
              <a:t>“安全第一”：优先保障生命安全</a:t>
            </a:r>
            <a:endParaRPr lang="zh-CN" altLang="en-US" sz="3200" dirty="0">
              <a:solidFill>
                <a:srgbClr val="17456C"/>
              </a:solidFill>
              <a:latin typeface="庞门正道标题体" panose="02010600030101010101" charset="-122"/>
              <a:ea typeface="庞门正道标题体" panose="02010600030101010101" charset="-122"/>
            </a:endParaRPr>
          </a:p>
        </p:txBody>
      </p:sp>
      <p:grpSp>
        <p:nvGrpSpPr>
          <p:cNvPr id="10" name="组合 9"/>
          <p:cNvGrpSpPr/>
          <p:nvPr/>
        </p:nvGrpSpPr>
        <p:grpSpPr>
          <a:xfrm>
            <a:off x="1055370" y="1905000"/>
            <a:ext cx="9881919" cy="1588856"/>
            <a:chOff x="1055370" y="1905000"/>
            <a:chExt cx="9881919" cy="1588856"/>
          </a:xfrm>
        </p:grpSpPr>
        <p:pic>
          <p:nvPicPr>
            <p:cNvPr id="3" name="图片占位符 15" descr="630dfe8e-9d16-4851-96fb-a4aaccd24bd2"/>
            <p:cNvPicPr>
              <a:picLocks noChangeAspect="1"/>
            </p:cNvPicPr>
            <p:nvPr>
              <p:custDataLst>
                <p:tags r:id="rId1"/>
              </p:custDataLst>
            </p:nvPr>
          </p:nvPicPr>
          <p:blipFill>
            <a:blip r:embed="rId2"/>
            <a:srcRect/>
            <a:stretch>
              <a:fillRect/>
            </a:stretch>
          </p:blipFill>
          <p:spPr>
            <a:xfrm>
              <a:off x="1055370" y="2159000"/>
              <a:ext cx="1334856" cy="1334856"/>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4" name="文本占位符 3"/>
            <p:cNvSpPr txBox="1"/>
            <p:nvPr>
              <p:custDataLst>
                <p:tags r:id="rId3"/>
              </p:custDataLst>
            </p:nvPr>
          </p:nvSpPr>
          <p:spPr>
            <a:xfrm>
              <a:off x="2473418" y="1905000"/>
              <a:ext cx="8463871" cy="406400"/>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zh-CN" altLang="en-US" sz="2000" dirty="0">
                  <a:solidFill>
                    <a:srgbClr val="691D1B"/>
                  </a:solidFill>
                  <a:latin typeface="庞门正道标题体" panose="02010600030101010101" charset="-122"/>
                  <a:ea typeface="庞门正道标题体" panose="02010600030101010101" charset="-122"/>
                </a:rPr>
                <a:t>核心内涵：在煤矿生产全流程中，必须将人员安全置于产量、效率之上</a:t>
              </a:r>
              <a:endParaRPr lang="zh-CN" altLang="en-US" sz="2000" dirty="0">
                <a:solidFill>
                  <a:srgbClr val="691D1B"/>
                </a:solidFill>
                <a:latin typeface="庞门正道标题体" panose="02010600030101010101" charset="-122"/>
                <a:ea typeface="庞门正道标题体" panose="02010600030101010101" charset="-122"/>
              </a:endParaRPr>
            </a:p>
          </p:txBody>
        </p:sp>
      </p:grpSp>
      <p:sp>
        <p:nvSpPr>
          <p:cNvPr id="5" name="文本占位符 4"/>
          <p:cNvSpPr txBox="1"/>
          <p:nvPr>
            <p:custDataLst>
              <p:tags r:id="rId4"/>
            </p:custDataLst>
          </p:nvPr>
        </p:nvSpPr>
        <p:spPr>
          <a:xfrm>
            <a:off x="2473418" y="2282054"/>
            <a:ext cx="8463871" cy="1524000"/>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800" dirty="0"/>
              <a:t>详细描述：在煤矿生产的整个过程里，人员安全的重要性要远超产量和效率。对采煤机司机而言，当操作中发现顶底板冒顶预兆、瓦斯超限等安全隐患时，需立即停机处理，严禁“冒险作业”“带病开机”。</a:t>
            </a:r>
            <a:endParaRPr lang="zh-CN" altLang="en-US" sz="1800" dirty="0"/>
          </a:p>
        </p:txBody>
      </p:sp>
      <p:grpSp>
        <p:nvGrpSpPr>
          <p:cNvPr id="11" name="组合 10"/>
          <p:cNvGrpSpPr/>
          <p:nvPr/>
        </p:nvGrpSpPr>
        <p:grpSpPr>
          <a:xfrm>
            <a:off x="1055370" y="4046838"/>
            <a:ext cx="10917648" cy="1377418"/>
            <a:chOff x="1055370" y="4046838"/>
            <a:chExt cx="10917648" cy="1377418"/>
          </a:xfrm>
        </p:grpSpPr>
        <p:pic>
          <p:nvPicPr>
            <p:cNvPr id="6" name="图片占位符 16" descr="4cb9a045-eb2b-47fe-b4f2-d1d7a03c1b67"/>
            <p:cNvPicPr>
              <a:picLocks noChangeAspect="1"/>
            </p:cNvPicPr>
            <p:nvPr>
              <p:custDataLst>
                <p:tags r:id="rId5"/>
              </p:custDataLst>
            </p:nvPr>
          </p:nvPicPr>
          <p:blipFill>
            <a:blip r:embed="rId6"/>
            <a:srcRect/>
            <a:stretch>
              <a:fillRect/>
            </a:stretch>
          </p:blipFill>
          <p:spPr>
            <a:xfrm>
              <a:off x="1055370" y="4089400"/>
              <a:ext cx="1334856" cy="1334856"/>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7" name="文本占位符 6"/>
            <p:cNvSpPr txBox="1"/>
            <p:nvPr>
              <p:custDataLst>
                <p:tags r:id="rId7"/>
              </p:custDataLst>
            </p:nvPr>
          </p:nvSpPr>
          <p:spPr>
            <a:xfrm>
              <a:off x="2473418" y="4046838"/>
              <a:ext cx="9499600" cy="406400"/>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zh-CN" altLang="en-US" sz="2000" dirty="0">
                  <a:solidFill>
                    <a:srgbClr val="691D1B"/>
                  </a:solidFill>
                  <a:latin typeface="庞门正道标题体" panose="02010600030101010101" charset="-122"/>
                  <a:ea typeface="庞门正道标题体" panose="02010600030101010101" charset="-122"/>
                </a:rPr>
                <a:t>对应岗位操作中的“紧急停机情形”</a:t>
              </a:r>
              <a:endParaRPr lang="zh-CN" altLang="en-US" sz="2000" dirty="0">
                <a:solidFill>
                  <a:srgbClr val="691D1B"/>
                </a:solidFill>
                <a:latin typeface="庞门正道标题体" panose="02010600030101010101" charset="-122"/>
                <a:ea typeface="庞门正道标题体" panose="02010600030101010101" charset="-122"/>
              </a:endParaRPr>
            </a:p>
          </p:txBody>
        </p:sp>
      </p:grpSp>
      <p:sp>
        <p:nvSpPr>
          <p:cNvPr id="8" name="文本占位符 7"/>
          <p:cNvSpPr txBox="1"/>
          <p:nvPr>
            <p:custDataLst>
              <p:tags r:id="rId8"/>
            </p:custDataLst>
          </p:nvPr>
        </p:nvSpPr>
        <p:spPr>
          <a:xfrm>
            <a:off x="2442345" y="4396620"/>
            <a:ext cx="8526015" cy="1524000"/>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zh-CN" altLang="en-US" sz="1800" dirty="0"/>
              <a:t>详细描述：在岗位操作方面，当遇到顶底板有冒顶预兆等情况时，采煤机司机必须立即停机。这体现了“安全第一”的方针，将人员安全放在首位，避免因继续作业而导致安全事故。</a:t>
            </a:r>
            <a:endParaRPr lang="zh-CN" altLang="en-US" sz="1800" dirty="0"/>
          </a:p>
        </p:txBody>
      </p:sp>
      <p:pic>
        <p:nvPicPr>
          <p:cNvPr id="9" name="图片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12" name="矩形 11"/>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3" name="文本框 89"/>
          <p:cNvSpPr txBox="1">
            <a:spLocks noChangeArrowheads="1"/>
          </p:cNvSpPr>
          <p:nvPr/>
        </p:nvSpPr>
        <p:spPr bwMode="auto">
          <a:xfrm>
            <a:off x="1498600" y="210820"/>
            <a:ext cx="10659110" cy="476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itchFamily="2" charset="-122"/>
              </a:defRPr>
            </a:lvl9pPr>
          </a:lstStyle>
          <a:p>
            <a:pPr marL="0" marR="0" lvl="0" indent="0" algn="l" defTabSz="914400" rtl="0" eaLnBrk="1" fontAlgn="auto" latinLnBrk="0" hangingPunct="1">
              <a:lnSpc>
                <a:spcPts val="3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一我是</a:t>
            </a:r>
            <a:r>
              <a:rPr kumimoji="0" lang="zh-CN" altLang="en-US" sz="2800" b="1"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主标题 </a:t>
            </a:r>
            <a:endParaRPr kumimoji="0" lang="zh-CN" altLang="en-US" sz="2800" b="1"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4" name="矩形 13"/>
          <p:cNvSpPr/>
          <p:nvPr/>
        </p:nvSpPr>
        <p:spPr>
          <a:xfrm>
            <a:off x="1498600" y="647700"/>
            <a:ext cx="10659745" cy="353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kern="1400" spc="130" baseline="0" noProof="0" dirty="0">
                <a:ln>
                  <a:noFill/>
                </a:ln>
                <a:solidFill>
                  <a:prstClr val="white"/>
                </a:solidFill>
                <a:effectLst/>
                <a:uLnTx/>
                <a:uFillTx/>
                <a:latin typeface="印品黑体" charset="0"/>
                <a:ea typeface="印品黑体" panose="00000500000000000000" pitchFamily="2" charset="-122"/>
                <a:cs typeface="+mn-cs"/>
                <a:sym typeface="印品黑体" panose="00000500000000000000" pitchFamily="2" charset="-122"/>
              </a:rPr>
              <a:t>二我是副标题</a:t>
            </a:r>
            <a:endParaRPr kumimoji="0" lang="zh-CN" altLang="en-US" sz="1600" b="0" i="0" kern="1400" spc="130" baseline="0" noProof="0" dirty="0">
              <a:ln>
                <a:noFill/>
              </a:ln>
              <a:solidFill>
                <a:prstClr val="white"/>
              </a:solidFill>
              <a:effectLst/>
              <a:uLnTx/>
              <a:uFillTx/>
              <a:latin typeface="印品黑体" charset="0"/>
              <a:ea typeface="印品黑体" panose="00000500000000000000" pitchFamily="2" charset="-122"/>
              <a:cs typeface="+mn-cs"/>
              <a:sym typeface="印品黑体" panose="00000500000000000000" pitchFamily="2" charset="-122"/>
            </a:endParaRPr>
          </a:p>
        </p:txBody>
      </p:sp>
      <p:cxnSp>
        <p:nvCxnSpPr>
          <p:cNvPr id="15" name="直接连接符 14"/>
          <p:cNvCxnSpPr/>
          <p:nvPr/>
        </p:nvCxnSpPr>
        <p:spPr>
          <a:xfrm>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928150" y="1845463"/>
            <a:ext cx="9881919" cy="1588856"/>
            <a:chOff x="1055370" y="1905000"/>
            <a:chExt cx="9881919" cy="1588856"/>
          </a:xfrm>
        </p:grpSpPr>
        <p:pic>
          <p:nvPicPr>
            <p:cNvPr id="17" name="图片占位符 15" descr="630dfe8e-9d16-4851-96fb-a4aaccd24bd2"/>
            <p:cNvPicPr>
              <a:picLocks noChangeAspect="1"/>
            </p:cNvPicPr>
            <p:nvPr>
              <p:custDataLst>
                <p:tags r:id="rId10"/>
              </p:custDataLst>
            </p:nvPr>
          </p:nvPicPr>
          <p:blipFill>
            <a:blip r:embed="rId2"/>
            <a:srcRect/>
            <a:stretch>
              <a:fillRect/>
            </a:stretch>
          </p:blipFill>
          <p:spPr>
            <a:xfrm>
              <a:off x="1055370" y="2159000"/>
              <a:ext cx="1334856" cy="1334856"/>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18" name="文本占位符 3"/>
            <p:cNvSpPr txBox="1"/>
            <p:nvPr>
              <p:custDataLst>
                <p:tags r:id="rId11"/>
              </p:custDataLst>
            </p:nvPr>
          </p:nvSpPr>
          <p:spPr>
            <a:xfrm>
              <a:off x="2473418" y="1905000"/>
              <a:ext cx="8463871" cy="406400"/>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90204" pitchFamily="34" charset="0"/>
                <a:buNone/>
                <a:defRPr/>
              </a:pP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三我是</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文本</a:t>
              </a:r>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pSp>
      <p:sp>
        <p:nvSpPr>
          <p:cNvPr id="19" name="文本占位符 4"/>
          <p:cNvSpPr txBox="1"/>
          <p:nvPr>
            <p:custDataLst>
              <p:tags r:id="rId12"/>
            </p:custDataLst>
          </p:nvPr>
        </p:nvSpPr>
        <p:spPr>
          <a:xfrm>
            <a:off x="2346198" y="2222517"/>
            <a:ext cx="8463871" cy="1524000"/>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90204" pitchFamily="34" charset="0"/>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四我是</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文本</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0" name="组合 19"/>
          <p:cNvGrpSpPr/>
          <p:nvPr/>
        </p:nvGrpSpPr>
        <p:grpSpPr>
          <a:xfrm>
            <a:off x="928150" y="3987301"/>
            <a:ext cx="10917648" cy="1377418"/>
            <a:chOff x="1055370" y="4046838"/>
            <a:chExt cx="10917648" cy="1377418"/>
          </a:xfrm>
        </p:grpSpPr>
        <p:pic>
          <p:nvPicPr>
            <p:cNvPr id="21" name="图片占位符 16" descr="4cb9a045-eb2b-47fe-b4f2-d1d7a03c1b67"/>
            <p:cNvPicPr>
              <a:picLocks noChangeAspect="1"/>
            </p:cNvPicPr>
            <p:nvPr>
              <p:custDataLst>
                <p:tags r:id="rId13"/>
              </p:custDataLst>
            </p:nvPr>
          </p:nvPicPr>
          <p:blipFill>
            <a:blip r:embed="rId6"/>
            <a:srcRect/>
            <a:stretch>
              <a:fillRect/>
            </a:stretch>
          </p:blipFill>
          <p:spPr>
            <a:xfrm>
              <a:off x="1055370" y="4089400"/>
              <a:ext cx="1334856" cy="1334856"/>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22" name="文本占位符 6"/>
            <p:cNvSpPr txBox="1"/>
            <p:nvPr>
              <p:custDataLst>
                <p:tags r:id="rId14"/>
              </p:custDataLst>
            </p:nvPr>
          </p:nvSpPr>
          <p:spPr>
            <a:xfrm>
              <a:off x="2473418" y="4046838"/>
              <a:ext cx="9499600" cy="406400"/>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90204" pitchFamily="34" charset="0"/>
                <a:buNone/>
                <a:defRPr/>
              </a:pP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五我是</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文本</a:t>
              </a:r>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pSp>
      <p:sp>
        <p:nvSpPr>
          <p:cNvPr id="23" name="文本占位符 7"/>
          <p:cNvSpPr txBox="1"/>
          <p:nvPr>
            <p:custDataLst>
              <p:tags r:id="rId15"/>
            </p:custDataLst>
          </p:nvPr>
        </p:nvSpPr>
        <p:spPr>
          <a:xfrm>
            <a:off x="2315125" y="4337083"/>
            <a:ext cx="8526015" cy="1524000"/>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 typeface="Arial" panose="020B0604020202090204" pitchFamily="34" charset="0"/>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六我是</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文本</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4" name="图形 23" descr="警告"/>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70071" y="274471"/>
            <a:ext cx="705800" cy="705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par>
                          <p:cTn id="23" fill="hold">
                            <p:stCondLst>
                              <p:cond delay="2000"/>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14"/>
                                        </p:tgtEl>
                                        <p:attrNameLst>
                                          <p:attrName>ppt_y</p:attrName>
                                        </p:attrNameLst>
                                      </p:cBhvr>
                                      <p:tavLst>
                                        <p:tav tm="0">
                                          <p:val>
                                            <p:strVal val="#ppt_y"/>
                                          </p:val>
                                        </p:tav>
                                        <p:tav tm="100000">
                                          <p:val>
                                            <p:strVal val="#ppt_y"/>
                                          </p:val>
                                        </p:tav>
                                      </p:tavLst>
                                    </p:anim>
                                    <p:anim calcmode="lin" valueType="num">
                                      <p:cBhvr>
                                        <p:cTn id="28"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left)">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wipe(left)">
                                      <p:cBhvr>
                                        <p:cTn id="45" dur="500"/>
                                        <p:tgtEl>
                                          <p:spTgt spid="2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ipe(left)">
                                      <p:cBhvr>
                                        <p:cTn id="5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animBg="1"/>
      <p:bldP spid="13" grpId="0"/>
      <p:bldP spid="14" grpId="0"/>
      <p:bldP spid="19" grpId="0"/>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9" name="矩形 8"/>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cxnSp>
        <p:nvCxnSpPr>
          <p:cNvPr id="12" name="直接连接符 11"/>
          <p:cNvCxnSpPr/>
          <p:nvPr/>
        </p:nvCxnSpPr>
        <p:spPr>
          <a:xfrm>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3" name="内容占位符 12" descr="4df5e58af8d67b416d9b522d322fa0e9"/>
          <p:cNvPicPr>
            <a:picLocks noChangeAspect="1"/>
          </p:cNvPicPr>
          <p:nvPr>
            <p:custDataLst>
              <p:tags r:id="rId2"/>
            </p:custDataLst>
          </p:nvPr>
        </p:nvPicPr>
        <p:blipFill>
          <a:blip r:embed="rId3"/>
          <a:srcRect t="6041" b="6041"/>
          <a:stretch>
            <a:fillRect/>
          </a:stretch>
        </p:blipFill>
        <p:spPr>
          <a:xfrm>
            <a:off x="1060821" y="1628795"/>
            <a:ext cx="3354567" cy="4425173"/>
          </a:xfrm>
          <a:custGeom>
            <a:avLst/>
            <a:gdLst>
              <a:gd name="connisteX0" fmla="*/ 0 w 3581400"/>
              <a:gd name="connsiteY0" fmla="*/ 203200 h 4724400"/>
              <a:gd name="connisteX1" fmla="*/ 203200 w 3581400"/>
              <a:gd name="connsiteY1" fmla="*/ 0 h 4724400"/>
              <a:gd name="connisteX2" fmla="*/ 3581400 w 3581400"/>
              <a:gd name="connsiteY2" fmla="*/ 0 h 4724400"/>
              <a:gd name="connisteX3" fmla="*/ 3581400 w 3581400"/>
              <a:gd name="connsiteY3" fmla="*/ 4724400 h 4724400"/>
              <a:gd name="connisteX4" fmla="*/ 203200 w 3581400"/>
              <a:gd name="connsiteY4" fmla="*/ 4724400 h 4724400"/>
              <a:gd name="connisteX5" fmla="*/ 0 w 3581400"/>
              <a:gd name="connsiteY5" fmla="*/ 4521200 h 4724400"/>
              <a:gd name="connisteX6" fmla="*/ 0 w 3581400"/>
              <a:gd name="connsiteY6"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3581400" h="4724400">
                <a:moveTo>
                  <a:pt x="0" y="203200"/>
                </a:moveTo>
                <a:cubicBezTo>
                  <a:pt x="0" y="90976"/>
                  <a:pt x="90976" y="0"/>
                  <a:pt x="203200" y="0"/>
                </a:cubicBezTo>
                <a:lnTo>
                  <a:pt x="3581400" y="0"/>
                </a:lnTo>
                <a:lnTo>
                  <a:pt x="3581400" y="4724400"/>
                </a:lnTo>
                <a:lnTo>
                  <a:pt x="203200" y="4724400"/>
                </a:lnTo>
                <a:cubicBezTo>
                  <a:pt x="90976" y="4724400"/>
                  <a:pt x="0" y="4633424"/>
                  <a:pt x="0" y="4521200"/>
                </a:cubicBezTo>
                <a:lnTo>
                  <a:pt x="0" y="203200"/>
                </a:lnTo>
                <a:close/>
              </a:path>
            </a:pathLst>
          </a:custGeom>
        </p:spPr>
      </p:pic>
      <p:sp>
        <p:nvSpPr>
          <p:cNvPr id="14" name="文本占位符 4"/>
          <p:cNvSpPr txBox="1"/>
          <p:nvPr>
            <p:custDataLst>
              <p:tags r:id="rId4"/>
            </p:custDataLst>
          </p:nvPr>
        </p:nvSpPr>
        <p:spPr>
          <a:xfrm>
            <a:off x="4538114" y="1826633"/>
            <a:ext cx="7055172" cy="4064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90204" pitchFamily="34" charset="0"/>
              <a:buNone/>
              <a:defRPr/>
            </a:pP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三我是</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文本</a:t>
            </a:r>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15" name="文本占位符 5"/>
          <p:cNvSpPr txBox="1"/>
          <p:nvPr>
            <p:custDataLst>
              <p:tags r:id="rId5"/>
            </p:custDataLst>
          </p:nvPr>
        </p:nvSpPr>
        <p:spPr>
          <a:xfrm>
            <a:off x="4538114" y="2209359"/>
            <a:ext cx="6477000" cy="1700220"/>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90204" pitchFamily="34" charset="0"/>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四我是</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长文本</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文本占位符 6"/>
          <p:cNvSpPr txBox="1"/>
          <p:nvPr>
            <p:custDataLst>
              <p:tags r:id="rId6"/>
            </p:custDataLst>
          </p:nvPr>
        </p:nvSpPr>
        <p:spPr>
          <a:xfrm>
            <a:off x="4542173" y="4177935"/>
            <a:ext cx="6477000" cy="406400"/>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90204" pitchFamily="34" charset="0"/>
              <a:buNone/>
              <a:defRPr/>
            </a:pP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五我是</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文本</a:t>
            </a:r>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17" name="文本占位符 7"/>
          <p:cNvSpPr txBox="1"/>
          <p:nvPr>
            <p:custDataLst>
              <p:tags r:id="rId7"/>
            </p:custDataLst>
          </p:nvPr>
        </p:nvSpPr>
        <p:spPr>
          <a:xfrm>
            <a:off x="4542173" y="4593212"/>
            <a:ext cx="6477000" cy="1313648"/>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90204" pitchFamily="34" charset="0"/>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六我是</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长文本</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8" name="图形 17" descr="警告"/>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0071" y="274471"/>
            <a:ext cx="705800" cy="705800"/>
          </a:xfrm>
          <a:prstGeom prst="rect">
            <a:avLst/>
          </a:prstGeom>
        </p:spPr>
      </p:pic>
      <p:sp>
        <p:nvSpPr>
          <p:cNvPr id="2" name="文本框 89"/>
          <p:cNvSpPr txBox="1">
            <a:spLocks noChangeArrowheads="1"/>
          </p:cNvSpPr>
          <p:nvPr/>
        </p:nvSpPr>
        <p:spPr bwMode="auto">
          <a:xfrm>
            <a:off x="1498600" y="210820"/>
            <a:ext cx="10659110" cy="476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itchFamily="2" charset="-122"/>
              </a:defRPr>
            </a:lvl9pPr>
          </a:lstStyle>
          <a:p>
            <a:pPr marL="0" marR="0" lvl="0" indent="0" algn="l" defTabSz="914400" rtl="0" eaLnBrk="1" fontAlgn="auto" latinLnBrk="0" hangingPunct="1">
              <a:lnSpc>
                <a:spcPts val="3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一我是</a:t>
            </a:r>
            <a:r>
              <a:rPr kumimoji="0" lang="zh-CN" altLang="en-US" sz="2800" b="1"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主标题 </a:t>
            </a:r>
            <a:endParaRPr kumimoji="0" lang="zh-CN" altLang="en-US" sz="2800" b="1"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4" name="矩形 3"/>
          <p:cNvSpPr/>
          <p:nvPr/>
        </p:nvSpPr>
        <p:spPr>
          <a:xfrm>
            <a:off x="1498600" y="647700"/>
            <a:ext cx="10659745" cy="353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kern="1400" spc="130" baseline="0" noProof="0" dirty="0">
                <a:ln>
                  <a:noFill/>
                </a:ln>
                <a:solidFill>
                  <a:prstClr val="white"/>
                </a:solidFill>
                <a:effectLst/>
                <a:uLnTx/>
                <a:uFillTx/>
                <a:latin typeface="印品黑体" charset="0"/>
                <a:ea typeface="印品黑体" panose="00000500000000000000" pitchFamily="2" charset="-122"/>
                <a:cs typeface="+mn-cs"/>
                <a:sym typeface="印品黑体" panose="00000500000000000000" pitchFamily="2" charset="-122"/>
              </a:rPr>
              <a:t>二我是副标题</a:t>
            </a:r>
            <a:endParaRPr kumimoji="0" lang="zh-CN" altLang="en-US" sz="1600" b="0" i="0" kern="1400" spc="130" baseline="0" noProof="0" dirty="0">
              <a:ln>
                <a:noFill/>
              </a:ln>
              <a:solidFill>
                <a:prstClr val="white"/>
              </a:solidFill>
              <a:effectLst/>
              <a:uLnTx/>
              <a:uFillTx/>
              <a:latin typeface="印品黑体" charset="0"/>
              <a:ea typeface="印品黑体" panose="00000500000000000000" pitchFamily="2" charset="-122"/>
              <a:cs typeface="+mn-cs"/>
              <a:sym typeface="印品黑体" panose="000005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15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4"/>
                                        </p:tgtEl>
                                        <p:attrNameLst>
                                          <p:attrName>ppt_y</p:attrName>
                                        </p:attrNameLst>
                                      </p:cBhvr>
                                      <p:tavLst>
                                        <p:tav tm="0">
                                          <p:val>
                                            <p:strVal val="#ppt_y"/>
                                          </p:val>
                                        </p:tav>
                                        <p:tav tm="100000">
                                          <p:val>
                                            <p:strVal val="#ppt_y"/>
                                          </p:val>
                                        </p:tav>
                                      </p:tavLst>
                                    </p:anim>
                                    <p:anim calcmode="lin" valueType="num">
                                      <p:cBhvr>
                                        <p:cTn id="21"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p:cTn id="28" dur="500" fill="hold"/>
                                        <p:tgtEl>
                                          <p:spTgt spid="13"/>
                                        </p:tgtEl>
                                        <p:attrNameLst>
                                          <p:attrName>ppt_w</p:attrName>
                                        </p:attrNameLst>
                                      </p:cBhvr>
                                      <p:tavLst>
                                        <p:tav tm="0">
                                          <p:val>
                                            <p:fltVal val="0"/>
                                          </p:val>
                                        </p:tav>
                                        <p:tav tm="100000">
                                          <p:val>
                                            <p:strVal val="#ppt_w"/>
                                          </p:val>
                                        </p:tav>
                                      </p:tavLst>
                                    </p:anim>
                                    <p:anim calcmode="lin" valueType="num">
                                      <p:cBhvr>
                                        <p:cTn id="29" dur="500" fill="hold"/>
                                        <p:tgtEl>
                                          <p:spTgt spid="13"/>
                                        </p:tgtEl>
                                        <p:attrNameLst>
                                          <p:attrName>ppt_h</p:attrName>
                                        </p:attrNameLst>
                                      </p:cBhvr>
                                      <p:tavLst>
                                        <p:tav tm="0">
                                          <p:val>
                                            <p:fltVal val="0"/>
                                          </p:val>
                                        </p:tav>
                                        <p:tav tm="100000">
                                          <p:val>
                                            <p:strVal val="#ppt_h"/>
                                          </p:val>
                                        </p:tav>
                                      </p:tavLst>
                                    </p:anim>
                                    <p:animEffect transition="in" filter="fade">
                                      <p:cBhvr>
                                        <p:cTn id="30" dur="500"/>
                                        <p:tgtEl>
                                          <p:spTgt spid="13"/>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up)">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up)">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up)">
                                      <p:cBhvr>
                                        <p:cTn id="4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15" grpId="0"/>
      <p:bldP spid="16" grpId="0"/>
      <p:bldP spid="17" grpId="0"/>
      <p:bldP spid="2"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3" name="矩形 2"/>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cxnSp>
        <p:nvCxnSpPr>
          <p:cNvPr id="6" name="直接连接符 5"/>
          <p:cNvCxnSpPr/>
          <p:nvPr/>
        </p:nvCxnSpPr>
        <p:spPr>
          <a:xfrm>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2" name="图形 11" descr="警告"/>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0071" y="274471"/>
            <a:ext cx="705800" cy="705800"/>
          </a:xfrm>
          <a:prstGeom prst="rect">
            <a:avLst/>
          </a:prstGeom>
        </p:spPr>
      </p:pic>
      <p:grpSp>
        <p:nvGrpSpPr>
          <p:cNvPr id="13" name="组合 12"/>
          <p:cNvGrpSpPr/>
          <p:nvPr/>
        </p:nvGrpSpPr>
        <p:grpSpPr>
          <a:xfrm>
            <a:off x="703238" y="1746236"/>
            <a:ext cx="10596978" cy="1727200"/>
            <a:chOff x="725010" y="1587643"/>
            <a:chExt cx="10596978" cy="1727200"/>
          </a:xfrm>
        </p:grpSpPr>
        <p:pic>
          <p:nvPicPr>
            <p:cNvPr id="14" name="图片占位符 17" descr="cb331879e70857d067891a6181f6b6d7"/>
            <p:cNvPicPr>
              <a:picLocks noChangeAspect="1"/>
            </p:cNvPicPr>
            <p:nvPr>
              <p:custDataLst>
                <p:tags r:id="rId4"/>
              </p:custDataLst>
            </p:nvPr>
          </p:nvPicPr>
          <p:blipFill>
            <a:blip r:embed="rId5"/>
            <a:srcRect t="16676" b="16676"/>
            <a:stretch>
              <a:fillRect/>
            </a:stretch>
          </p:blipFill>
          <p:spPr>
            <a:xfrm>
              <a:off x="725010" y="1587643"/>
              <a:ext cx="1727200" cy="1727200"/>
            </a:xfrm>
            <a:custGeom>
              <a:avLst/>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p:spPr>
        </p:pic>
        <p:sp>
          <p:nvSpPr>
            <p:cNvPr id="15" name="文本占位符 4"/>
            <p:cNvSpPr txBox="1"/>
            <p:nvPr>
              <p:custDataLst>
                <p:tags r:id="rId6"/>
              </p:custDataLst>
            </p:nvPr>
          </p:nvSpPr>
          <p:spPr>
            <a:xfrm>
              <a:off x="2838388" y="1587643"/>
              <a:ext cx="8483600" cy="406400"/>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zh-CN" altLang="en-US" sz="2000" b="1" dirty="0">
                  <a:solidFill>
                    <a:srgbClr val="C00000"/>
                  </a:solidFill>
                  <a:latin typeface="微软雅黑" panose="020B0503020204020204" pitchFamily="34" charset="-122"/>
                  <a:ea typeface="微软雅黑" panose="020B0503020204020204" pitchFamily="34" charset="-122"/>
                </a:rPr>
                <a:t>三我是</a:t>
              </a:r>
              <a:r>
                <a:rPr lang="zh-CN" altLang="en-US" sz="2000" b="1" dirty="0">
                  <a:solidFill>
                    <a:srgbClr val="C00000"/>
                  </a:solidFill>
                  <a:latin typeface="微软雅黑" panose="020B0503020204020204" pitchFamily="34" charset="-122"/>
                  <a:ea typeface="微软雅黑" panose="020B0503020204020204" pitchFamily="34" charset="-122"/>
                </a:rPr>
                <a:t>文本</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grpSp>
      <p:sp>
        <p:nvSpPr>
          <p:cNvPr id="16" name="文本占位符 5"/>
          <p:cNvSpPr txBox="1"/>
          <p:nvPr>
            <p:custDataLst>
              <p:tags r:id="rId7"/>
            </p:custDataLst>
          </p:nvPr>
        </p:nvSpPr>
        <p:spPr>
          <a:xfrm>
            <a:off x="2816616" y="2119858"/>
            <a:ext cx="8483600" cy="1353578"/>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zh-CN" altLang="en-US" sz="1800" dirty="0"/>
              <a:t>四我是</a:t>
            </a:r>
            <a:r>
              <a:rPr lang="zh-CN" altLang="en-US" sz="1800" dirty="0"/>
              <a:t>长文本</a:t>
            </a:r>
            <a:endParaRPr lang="zh-CN" altLang="en-US" sz="1800" dirty="0"/>
          </a:p>
        </p:txBody>
      </p:sp>
      <p:grpSp>
        <p:nvGrpSpPr>
          <p:cNvPr id="17" name="组合 16"/>
          <p:cNvGrpSpPr/>
          <p:nvPr/>
        </p:nvGrpSpPr>
        <p:grpSpPr>
          <a:xfrm>
            <a:off x="703238" y="3861462"/>
            <a:ext cx="10596978" cy="1727200"/>
            <a:chOff x="725010" y="3702869"/>
            <a:chExt cx="10596978" cy="1727200"/>
          </a:xfrm>
        </p:grpSpPr>
        <p:pic>
          <p:nvPicPr>
            <p:cNvPr id="18" name="图片占位符 18" descr="5f1f73f2a0a5aa8458d78ed521a81598"/>
            <p:cNvPicPr>
              <a:picLocks noChangeAspect="1"/>
            </p:cNvPicPr>
            <p:nvPr>
              <p:custDataLst>
                <p:tags r:id="rId8"/>
              </p:custDataLst>
            </p:nvPr>
          </p:nvPicPr>
          <p:blipFill>
            <a:blip r:embed="rId9"/>
            <a:srcRect l="16676" r="16676"/>
            <a:stretch>
              <a:fillRect/>
            </a:stretch>
          </p:blipFill>
          <p:spPr>
            <a:xfrm>
              <a:off x="725010" y="3702869"/>
              <a:ext cx="1727200" cy="1727200"/>
            </a:xfrm>
            <a:custGeom>
              <a:avLst/>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p:spPr>
        </p:pic>
        <p:sp>
          <p:nvSpPr>
            <p:cNvPr id="19" name="文本占位符 8"/>
            <p:cNvSpPr txBox="1"/>
            <p:nvPr>
              <p:custDataLst>
                <p:tags r:id="rId10"/>
              </p:custDataLst>
            </p:nvPr>
          </p:nvSpPr>
          <p:spPr>
            <a:xfrm>
              <a:off x="2838388" y="3795133"/>
              <a:ext cx="8483600" cy="406400"/>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zh-CN" altLang="en-US" sz="2000" b="1" dirty="0">
                  <a:solidFill>
                    <a:srgbClr val="C00000"/>
                  </a:solidFill>
                  <a:latin typeface="微软雅黑" panose="020B0503020204020204" pitchFamily="34" charset="-122"/>
                  <a:ea typeface="微软雅黑" panose="020B0503020204020204" pitchFamily="34" charset="-122"/>
                </a:rPr>
                <a:t>五我是</a:t>
              </a:r>
              <a:r>
                <a:rPr lang="zh-CN" altLang="en-US" sz="2000" b="1" dirty="0">
                  <a:solidFill>
                    <a:srgbClr val="C00000"/>
                  </a:solidFill>
                  <a:latin typeface="微软雅黑" panose="020B0503020204020204" pitchFamily="34" charset="-122"/>
                  <a:ea typeface="微软雅黑" panose="020B0503020204020204" pitchFamily="34" charset="-122"/>
                </a:rPr>
                <a:t>文本</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grpSp>
      <p:sp>
        <p:nvSpPr>
          <p:cNvPr id="20" name="文本占位符 9"/>
          <p:cNvSpPr txBox="1"/>
          <p:nvPr>
            <p:custDataLst>
              <p:tags r:id="rId11"/>
            </p:custDataLst>
          </p:nvPr>
        </p:nvSpPr>
        <p:spPr>
          <a:xfrm>
            <a:off x="2816616" y="4374530"/>
            <a:ext cx="8483600" cy="1320800"/>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zh-CN" altLang="en-US" sz="1800" dirty="0"/>
              <a:t>六我是</a:t>
            </a:r>
            <a:r>
              <a:rPr lang="zh-CN" altLang="en-US" sz="1800" dirty="0"/>
              <a:t>长文本</a:t>
            </a:r>
            <a:endParaRPr lang="zh-CN" altLang="en-US" sz="1800" dirty="0"/>
          </a:p>
        </p:txBody>
      </p:sp>
      <p:sp>
        <p:nvSpPr>
          <p:cNvPr id="7" name="文本框 89"/>
          <p:cNvSpPr txBox="1">
            <a:spLocks noChangeArrowheads="1"/>
          </p:cNvSpPr>
          <p:nvPr/>
        </p:nvSpPr>
        <p:spPr bwMode="auto">
          <a:xfrm>
            <a:off x="1498600" y="210820"/>
            <a:ext cx="10659110" cy="476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itchFamily="2" charset="-122"/>
              </a:defRPr>
            </a:lvl9pPr>
          </a:lstStyle>
          <a:p>
            <a:pPr marL="0" marR="0" lvl="0" indent="0" algn="l" defTabSz="914400" rtl="0" eaLnBrk="1" fontAlgn="auto" latinLnBrk="0" hangingPunct="1">
              <a:lnSpc>
                <a:spcPts val="3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一我是</a:t>
            </a:r>
            <a:r>
              <a:rPr kumimoji="0" lang="zh-CN" altLang="en-US" sz="2800" b="1"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主标题 </a:t>
            </a:r>
            <a:endParaRPr kumimoji="0" lang="zh-CN" altLang="en-US" sz="2800" b="1"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8" name="矩形 7"/>
          <p:cNvSpPr/>
          <p:nvPr/>
        </p:nvSpPr>
        <p:spPr>
          <a:xfrm>
            <a:off x="1498600" y="647700"/>
            <a:ext cx="10659745" cy="353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kern="1400" spc="130" baseline="0" noProof="0" dirty="0">
                <a:ln>
                  <a:noFill/>
                </a:ln>
                <a:solidFill>
                  <a:prstClr val="white"/>
                </a:solidFill>
                <a:effectLst/>
                <a:uLnTx/>
                <a:uFillTx/>
                <a:latin typeface="印品黑体" charset="0"/>
                <a:ea typeface="印品黑体" panose="00000500000000000000" pitchFamily="2" charset="-122"/>
                <a:cs typeface="+mn-cs"/>
                <a:sym typeface="印品黑体" panose="00000500000000000000" pitchFamily="2" charset="-122"/>
              </a:rPr>
              <a:t>二我是副标题</a:t>
            </a:r>
            <a:endParaRPr kumimoji="0" lang="zh-CN" altLang="en-US" sz="1600" b="0" i="0" kern="1400" spc="130" baseline="0" noProof="0" dirty="0">
              <a:ln>
                <a:noFill/>
              </a:ln>
              <a:solidFill>
                <a:prstClr val="white"/>
              </a:solidFill>
              <a:effectLst/>
              <a:uLnTx/>
              <a:uFillTx/>
              <a:latin typeface="印品黑体" charset="0"/>
              <a:ea typeface="印品黑体" panose="00000500000000000000" pitchFamily="2" charset="-122"/>
              <a:cs typeface="+mn-cs"/>
              <a:sym typeface="印品黑体" panose="000005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8"/>
                                        </p:tgtEl>
                                        <p:attrNameLst>
                                          <p:attrName>ppt_y</p:attrName>
                                        </p:attrNameLst>
                                      </p:cBhvr>
                                      <p:tavLst>
                                        <p:tav tm="0">
                                          <p:val>
                                            <p:strVal val="#ppt_y"/>
                                          </p:val>
                                        </p:tav>
                                        <p:tav tm="100000">
                                          <p:val>
                                            <p:strVal val="#ppt_y"/>
                                          </p:val>
                                        </p:tav>
                                      </p:tavLst>
                                    </p:anim>
                                    <p:anim calcmode="lin" valueType="num">
                                      <p:cBhvr>
                                        <p:cTn id="21"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left)">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p:bldP spid="20" grpId="0"/>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4" name="矩形 3"/>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cxnSp>
        <p:nvCxnSpPr>
          <p:cNvPr id="7" name="直接连接符 6"/>
          <p:cNvCxnSpPr/>
          <p:nvPr/>
        </p:nvCxnSpPr>
        <p:spPr>
          <a:xfrm>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6" name="图形 15" descr="警告"/>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0071" y="274471"/>
            <a:ext cx="705800" cy="705800"/>
          </a:xfrm>
          <a:prstGeom prst="rect">
            <a:avLst/>
          </a:prstGeom>
        </p:spPr>
      </p:pic>
      <p:pic>
        <p:nvPicPr>
          <p:cNvPr id="25" name="图片占位符 17" descr="96f087bf8f23beaee9c13dc58e468574"/>
          <p:cNvPicPr>
            <a:picLocks noChangeAspect="1"/>
          </p:cNvPicPr>
          <p:nvPr>
            <p:custDataLst>
              <p:tags r:id="rId4"/>
            </p:custDataLst>
          </p:nvPr>
        </p:nvPicPr>
        <p:blipFill>
          <a:blip r:embed="rId5"/>
          <a:srcRect t="13739" b="13739"/>
          <a:stretch>
            <a:fillRect/>
          </a:stretch>
        </p:blipFill>
        <p:spPr>
          <a:xfrm>
            <a:off x="609600" y="1524000"/>
            <a:ext cx="4572000" cy="2209800"/>
          </a:xfrm>
          <a:custGeom>
            <a:avLst/>
            <a:gdLst>
              <a:gd name="connisteX0" fmla="*/ 0 w 4572000"/>
              <a:gd name="connsiteY0" fmla="*/ 203200 h 2209800"/>
              <a:gd name="connisteX1" fmla="*/ 203200 w 4572000"/>
              <a:gd name="connsiteY1" fmla="*/ 0 h 2209800"/>
              <a:gd name="connisteX2" fmla="*/ 4572000 w 4572000"/>
              <a:gd name="connsiteY2" fmla="*/ 0 h 2209800"/>
              <a:gd name="connisteX3" fmla="*/ 4572000 w 4572000"/>
              <a:gd name="connsiteY3" fmla="*/ 2209800 h 2209800"/>
              <a:gd name="connisteX4" fmla="*/ 203200 w 4572000"/>
              <a:gd name="connsiteY4" fmla="*/ 2209800 h 2209800"/>
              <a:gd name="connisteX5" fmla="*/ 0 w 4572000"/>
              <a:gd name="connsiteY5" fmla="*/ 2006600 h 2209800"/>
              <a:gd name="connisteX6" fmla="*/ 0 w 45720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4572000" h="2209800">
                <a:moveTo>
                  <a:pt x="0" y="203200"/>
                </a:moveTo>
                <a:cubicBezTo>
                  <a:pt x="0" y="90976"/>
                  <a:pt x="90976" y="0"/>
                  <a:pt x="203200" y="0"/>
                </a:cubicBezTo>
                <a:lnTo>
                  <a:pt x="4572000" y="0"/>
                </a:lnTo>
                <a:lnTo>
                  <a:pt x="4572000" y="2209800"/>
                </a:lnTo>
                <a:lnTo>
                  <a:pt x="203200" y="2209800"/>
                </a:lnTo>
                <a:cubicBezTo>
                  <a:pt x="90976" y="2209800"/>
                  <a:pt x="0" y="2118824"/>
                  <a:pt x="0" y="2006600"/>
                </a:cubicBezTo>
                <a:lnTo>
                  <a:pt x="0" y="203200"/>
                </a:lnTo>
                <a:close/>
              </a:path>
            </a:pathLst>
          </a:custGeom>
          <a:solidFill>
            <a:srgbClr val="DDDDDD"/>
          </a:solidFill>
          <a:ln>
            <a:noFill/>
          </a:ln>
        </p:spPr>
      </p:pic>
      <p:sp>
        <p:nvSpPr>
          <p:cNvPr id="26" name="文本占位符 4"/>
          <p:cNvSpPr txBox="1"/>
          <p:nvPr>
            <p:custDataLst>
              <p:tags r:id="rId6"/>
            </p:custDataLst>
          </p:nvPr>
        </p:nvSpPr>
        <p:spPr>
          <a:xfrm>
            <a:off x="5486400" y="1892300"/>
            <a:ext cx="5791200" cy="406400"/>
          </a:xfrm>
          <a:prstGeom prst="rect">
            <a:avLst/>
          </a:prstGeom>
          <a:noFill/>
        </p:spPr>
        <p:txBody>
          <a:bodyPr vert="horz" lIns="0" tIns="0" rIns="0" bIns="0" rtlCol="0" anchor="t">
            <a:normAutofit/>
          </a:bodyPr>
          <a:lstStyle>
            <a:lvl1pPr marL="0" indent="0" algn="l" defTabSz="914400" rtl="0" eaLnBrk="1" latinLnBrk="0" hangingPunct="1">
              <a:lnSpc>
                <a:spcPct val="111000"/>
              </a:lnSpc>
              <a:spcBef>
                <a:spcPct val="0"/>
              </a:spcBef>
              <a:spcAft>
                <a:spcPct val="0"/>
              </a:spcAft>
              <a:buFont typeface="Arial" panose="020B0604020202090204"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1000"/>
              </a:lnSpc>
              <a:spcBef>
                <a:spcPct val="0"/>
              </a:spcBef>
              <a:spcAft>
                <a:spcPct val="0"/>
              </a:spcAft>
              <a:buClrTx/>
              <a:buSzTx/>
              <a:buFont typeface="Arial" panose="020B0604020202090204" pitchFamily="34" charset="0"/>
              <a:buNone/>
              <a:defRPr/>
            </a:pPr>
            <a:r>
              <a:rPr lang="zh-CN" altLang="en-US" sz="2000" b="1" dirty="0">
                <a:solidFill>
                  <a:srgbClr val="C00000"/>
                </a:solidFill>
                <a:latin typeface="微软雅黑" panose="020B0503020204020204" pitchFamily="34" charset="-122"/>
                <a:ea typeface="微软雅黑" panose="020B0503020204020204" pitchFamily="34" charset="-122"/>
              </a:rPr>
              <a:t>三我是</a:t>
            </a:r>
            <a:r>
              <a:rPr lang="zh-CN" altLang="en-US" sz="2000" b="1" dirty="0">
                <a:solidFill>
                  <a:srgbClr val="C00000"/>
                </a:solidFill>
                <a:latin typeface="微软雅黑" panose="020B0503020204020204" pitchFamily="34" charset="-122"/>
                <a:ea typeface="微软雅黑" panose="020B0503020204020204" pitchFamily="34" charset="-122"/>
              </a:rPr>
              <a:t>文本</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27" name="文本占位符 5"/>
          <p:cNvSpPr txBox="1"/>
          <p:nvPr>
            <p:custDataLst>
              <p:tags r:id="rId7"/>
            </p:custDataLst>
          </p:nvPr>
        </p:nvSpPr>
        <p:spPr>
          <a:xfrm>
            <a:off x="5486400" y="2298700"/>
            <a:ext cx="5791200" cy="1206500"/>
          </a:xfrm>
          <a:prstGeom prst="rect">
            <a:avLst/>
          </a:prstGeom>
          <a:noFill/>
        </p:spPr>
        <p:txBody>
          <a:bodyPr vert="horz" lIns="0" tIns="0" rIns="0" bIns="0" rtlCol="0" anchor="t">
            <a:noAutofit/>
          </a:bodyPr>
          <a:lstStyle>
            <a:lvl1pPr marL="0" indent="0" algn="l" defTabSz="914400" rtl="0" eaLnBrk="1" latinLnBrk="0" hangingPunct="1">
              <a:lnSpc>
                <a:spcPct val="125000"/>
              </a:lnSpc>
              <a:spcBef>
                <a:spcPct val="0"/>
              </a:spcBef>
              <a:spcAft>
                <a:spcPct val="0"/>
              </a:spcAft>
              <a:buFont typeface="Arial" panose="020B0604020202090204"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ct val="0"/>
              </a:spcBef>
              <a:spcAft>
                <a:spcPct val="0"/>
              </a:spcAft>
              <a:buClrTx/>
              <a:buSzTx/>
              <a:buFont typeface="Arial" panose="020B0604020202090204" pitchFamily="34" charset="0"/>
              <a:buNone/>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四我是</a:t>
            </a: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长文本</a:t>
            </a:r>
            <a:endPar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28" name="图片占位符 18" descr="ae96fa7712f58b6481bf4241401d02c4"/>
          <p:cNvPicPr>
            <a:picLocks noChangeAspect="1"/>
          </p:cNvPicPr>
          <p:nvPr>
            <p:custDataLst>
              <p:tags r:id="rId8"/>
            </p:custDataLst>
          </p:nvPr>
        </p:nvPicPr>
        <p:blipFill>
          <a:blip r:embed="rId9"/>
          <a:srcRect t="13739" b="13739"/>
          <a:stretch>
            <a:fillRect/>
          </a:stretch>
        </p:blipFill>
        <p:spPr>
          <a:xfrm>
            <a:off x="609600" y="4038600"/>
            <a:ext cx="4572000" cy="2209800"/>
          </a:xfrm>
          <a:custGeom>
            <a:avLst/>
            <a:gdLst>
              <a:gd name="connisteX0" fmla="*/ 0 w 4572000"/>
              <a:gd name="connsiteY0" fmla="*/ 203200 h 2209800"/>
              <a:gd name="connisteX1" fmla="*/ 203200 w 4572000"/>
              <a:gd name="connsiteY1" fmla="*/ 0 h 2209800"/>
              <a:gd name="connisteX2" fmla="*/ 4572000 w 4572000"/>
              <a:gd name="connsiteY2" fmla="*/ 0 h 2209800"/>
              <a:gd name="connisteX3" fmla="*/ 4572000 w 4572000"/>
              <a:gd name="connsiteY3" fmla="*/ 2209800 h 2209800"/>
              <a:gd name="connisteX4" fmla="*/ 203200 w 4572000"/>
              <a:gd name="connsiteY4" fmla="*/ 2209800 h 2209800"/>
              <a:gd name="connisteX5" fmla="*/ 0 w 4572000"/>
              <a:gd name="connsiteY5" fmla="*/ 2006600 h 2209800"/>
              <a:gd name="connisteX6" fmla="*/ 0 w 45720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4572000" h="2209800">
                <a:moveTo>
                  <a:pt x="0" y="203200"/>
                </a:moveTo>
                <a:cubicBezTo>
                  <a:pt x="0" y="90976"/>
                  <a:pt x="90976" y="0"/>
                  <a:pt x="203200" y="0"/>
                </a:cubicBezTo>
                <a:lnTo>
                  <a:pt x="4572000" y="0"/>
                </a:lnTo>
                <a:lnTo>
                  <a:pt x="4572000" y="2209800"/>
                </a:lnTo>
                <a:lnTo>
                  <a:pt x="203200" y="2209800"/>
                </a:lnTo>
                <a:cubicBezTo>
                  <a:pt x="90976" y="2209800"/>
                  <a:pt x="0" y="2118824"/>
                  <a:pt x="0" y="2006600"/>
                </a:cubicBezTo>
                <a:lnTo>
                  <a:pt x="0" y="203200"/>
                </a:lnTo>
                <a:close/>
              </a:path>
            </a:pathLst>
          </a:custGeom>
          <a:solidFill>
            <a:srgbClr val="DDDDDD"/>
          </a:solidFill>
          <a:ln>
            <a:noFill/>
          </a:ln>
        </p:spPr>
      </p:pic>
      <p:sp>
        <p:nvSpPr>
          <p:cNvPr id="29" name="文本占位符 8"/>
          <p:cNvSpPr txBox="1"/>
          <p:nvPr>
            <p:custDataLst>
              <p:tags r:id="rId10"/>
            </p:custDataLst>
          </p:nvPr>
        </p:nvSpPr>
        <p:spPr>
          <a:xfrm>
            <a:off x="5486400" y="4349606"/>
            <a:ext cx="5791200" cy="406400"/>
          </a:xfrm>
          <a:prstGeom prst="rect">
            <a:avLst/>
          </a:prstGeom>
          <a:noFill/>
        </p:spPr>
        <p:txBody>
          <a:bodyPr vert="horz" lIns="0" tIns="0" rIns="0" bIns="0" rtlCol="0" anchor="t">
            <a:normAutofit/>
          </a:bodyPr>
          <a:lstStyle>
            <a:lvl1pPr marL="0" indent="0" algn="l" defTabSz="914400" rtl="0" eaLnBrk="1" latinLnBrk="0" hangingPunct="1">
              <a:lnSpc>
                <a:spcPct val="111000"/>
              </a:lnSpc>
              <a:spcBef>
                <a:spcPct val="0"/>
              </a:spcBef>
              <a:spcAft>
                <a:spcPct val="0"/>
              </a:spcAft>
              <a:buFont typeface="Arial" panose="020B0604020202090204" pitchFamily="34" charset="0"/>
              <a:buNone/>
              <a:defRPr sz="2400" b="0" kern="1200" spc="0">
                <a:solidFill>
                  <a:srgbClr val="FFFFFF"/>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1000"/>
              </a:lnSpc>
              <a:spcBef>
                <a:spcPct val="0"/>
              </a:spcBef>
              <a:spcAft>
                <a:spcPct val="0"/>
              </a:spcAft>
              <a:buClrTx/>
              <a:buSzTx/>
              <a:buFont typeface="Arial" panose="020B0604020202090204" pitchFamily="34" charset="0"/>
              <a:buNone/>
              <a:defRPr/>
            </a:pPr>
            <a:r>
              <a:rPr lang="zh-CN" altLang="en-US" sz="2000" b="1" dirty="0">
                <a:solidFill>
                  <a:srgbClr val="C00000"/>
                </a:solidFill>
                <a:latin typeface="微软雅黑" panose="020B0503020204020204" pitchFamily="34" charset="-122"/>
                <a:ea typeface="微软雅黑" panose="020B0503020204020204" pitchFamily="34" charset="-122"/>
              </a:rPr>
              <a:t>五我是</a:t>
            </a:r>
            <a:r>
              <a:rPr lang="zh-CN" altLang="en-US" sz="2000" b="1" dirty="0">
                <a:solidFill>
                  <a:srgbClr val="C00000"/>
                </a:solidFill>
                <a:latin typeface="微软雅黑" panose="020B0503020204020204" pitchFamily="34" charset="-122"/>
                <a:ea typeface="微软雅黑" panose="020B0503020204020204" pitchFamily="34" charset="-122"/>
              </a:rPr>
              <a:t>文本</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30" name="文本占位符 9"/>
          <p:cNvSpPr txBox="1"/>
          <p:nvPr>
            <p:custDataLst>
              <p:tags r:id="rId11"/>
            </p:custDataLst>
          </p:nvPr>
        </p:nvSpPr>
        <p:spPr>
          <a:xfrm>
            <a:off x="5486400" y="4756006"/>
            <a:ext cx="5791200" cy="1258223"/>
          </a:xfrm>
          <a:prstGeom prst="rect">
            <a:avLst/>
          </a:prstGeom>
          <a:noFill/>
        </p:spPr>
        <p:txBody>
          <a:bodyPr vert="horz" lIns="0" tIns="0" rIns="0" bIns="0" rtlCol="0" anchor="t">
            <a:normAutofit/>
          </a:bodyPr>
          <a:lstStyle>
            <a:lvl1pPr marL="0" indent="0" algn="l" defTabSz="914400" rtl="0" eaLnBrk="1" latinLnBrk="0" hangingPunct="1">
              <a:lnSpc>
                <a:spcPct val="125000"/>
              </a:lnSpc>
              <a:spcBef>
                <a:spcPct val="0"/>
              </a:spcBef>
              <a:spcAft>
                <a:spcPct val="0"/>
              </a:spcAft>
              <a:buFont typeface="Arial" panose="020B0604020202090204" pitchFamily="34" charset="0"/>
              <a:buNone/>
              <a:defRPr sz="1600" b="0" kern="1200" spc="0">
                <a:solidFill>
                  <a:srgbClr val="FFFFFF"/>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ct val="0"/>
              </a:spcBef>
              <a:spcAft>
                <a:spcPct val="0"/>
              </a:spcAft>
              <a:buClrTx/>
              <a:buSzTx/>
              <a:buFont typeface="Arial" panose="020B0604020202090204" pitchFamily="34" charset="0"/>
              <a:buNone/>
              <a:defRPr/>
            </a:pPr>
            <a:r>
              <a:rPr lang="zh-CN" altLang="en-US" sz="1800" dirty="0">
                <a:solidFill>
                  <a:srgbClr val="000000"/>
                </a:solidFill>
                <a:latin typeface="微软雅黑" panose="020B0503020204020204" pitchFamily="34" charset="-122"/>
                <a:ea typeface="微软雅黑" panose="020B0503020204020204" pitchFamily="34" charset="-122"/>
              </a:rPr>
              <a:t>六我是</a:t>
            </a:r>
            <a:r>
              <a:rPr lang="zh-CN" altLang="en-US" sz="1800" dirty="0">
                <a:solidFill>
                  <a:srgbClr val="000000"/>
                </a:solidFill>
                <a:latin typeface="微软雅黑" panose="020B0503020204020204" pitchFamily="34" charset="-122"/>
                <a:ea typeface="微软雅黑" panose="020B0503020204020204" pitchFamily="34" charset="-122"/>
              </a:rPr>
              <a:t>长文本</a:t>
            </a:r>
            <a:endParaRPr lang="zh-CN" altLang="en-US" sz="1800" dirty="0">
              <a:solidFill>
                <a:srgbClr val="000000"/>
              </a:solidFill>
              <a:latin typeface="微软雅黑" panose="020B0503020204020204" pitchFamily="34" charset="-122"/>
              <a:ea typeface="微软雅黑" panose="020B0503020204020204" pitchFamily="34" charset="-122"/>
            </a:endParaRPr>
          </a:p>
        </p:txBody>
      </p:sp>
      <p:sp>
        <p:nvSpPr>
          <p:cNvPr id="2" name="文本框 89"/>
          <p:cNvSpPr txBox="1">
            <a:spLocks noChangeArrowheads="1"/>
          </p:cNvSpPr>
          <p:nvPr/>
        </p:nvSpPr>
        <p:spPr bwMode="auto">
          <a:xfrm>
            <a:off x="1498600" y="210820"/>
            <a:ext cx="10659110" cy="476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itchFamily="2" charset="-122"/>
              </a:defRPr>
            </a:lvl9pPr>
          </a:lstStyle>
          <a:p>
            <a:pPr marL="0" marR="0" lvl="0" indent="0" algn="l" defTabSz="914400" rtl="0" eaLnBrk="1" fontAlgn="auto" latinLnBrk="0" hangingPunct="1">
              <a:lnSpc>
                <a:spcPts val="3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一我是</a:t>
            </a:r>
            <a:r>
              <a:rPr kumimoji="0" lang="zh-CN" altLang="en-US" sz="2800" b="1"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主标题 </a:t>
            </a:r>
            <a:endParaRPr kumimoji="0" lang="zh-CN" altLang="en-US" sz="2800" b="1"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8" name="矩形 7"/>
          <p:cNvSpPr/>
          <p:nvPr/>
        </p:nvSpPr>
        <p:spPr>
          <a:xfrm>
            <a:off x="1498600" y="647700"/>
            <a:ext cx="10659745" cy="353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kern="1400" spc="130" baseline="0" noProof="0" dirty="0">
                <a:ln>
                  <a:noFill/>
                </a:ln>
                <a:solidFill>
                  <a:prstClr val="white"/>
                </a:solidFill>
                <a:effectLst/>
                <a:uLnTx/>
                <a:uFillTx/>
                <a:latin typeface="印品黑体" charset="0"/>
                <a:ea typeface="印品黑体" panose="00000500000000000000" pitchFamily="2" charset="-122"/>
                <a:cs typeface="+mn-cs"/>
                <a:sym typeface="印品黑体" panose="00000500000000000000" pitchFamily="2" charset="-122"/>
              </a:rPr>
              <a:t>二我是副标题</a:t>
            </a:r>
            <a:endParaRPr kumimoji="0" lang="zh-CN" altLang="en-US" sz="1600" b="0" i="0" kern="1400" spc="130" baseline="0" noProof="0" dirty="0">
              <a:ln>
                <a:noFill/>
              </a:ln>
              <a:solidFill>
                <a:prstClr val="white"/>
              </a:solidFill>
              <a:effectLst/>
              <a:uLnTx/>
              <a:uFillTx/>
              <a:latin typeface="印品黑体" charset="0"/>
              <a:ea typeface="印品黑体" panose="00000500000000000000" pitchFamily="2" charset="-122"/>
              <a:cs typeface="+mn-cs"/>
              <a:sym typeface="印品黑体" panose="000005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1000"/>
                                        <p:tgtEl>
                                          <p:spTgt spid="27"/>
                                        </p:tgtEl>
                                      </p:cBhvr>
                                    </p:animEffect>
                                    <p:anim calcmode="lin" valueType="num">
                                      <p:cBhvr>
                                        <p:cTn id="18" dur="1000" fill="hold"/>
                                        <p:tgtEl>
                                          <p:spTgt spid="27"/>
                                        </p:tgtEl>
                                        <p:attrNameLst>
                                          <p:attrName>ppt_x</p:attrName>
                                        </p:attrNameLst>
                                      </p:cBhvr>
                                      <p:tavLst>
                                        <p:tav tm="0">
                                          <p:val>
                                            <p:strVal val="#ppt_x"/>
                                          </p:val>
                                        </p:tav>
                                        <p:tav tm="100000">
                                          <p:val>
                                            <p:strVal val="#ppt_x"/>
                                          </p:val>
                                        </p:tav>
                                      </p:tavLst>
                                    </p:anim>
                                    <p:anim calcmode="lin" valueType="num">
                                      <p:cBhvr>
                                        <p:cTn id="1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1000"/>
                                        <p:tgtEl>
                                          <p:spTgt spid="28"/>
                                        </p:tgtEl>
                                      </p:cBhvr>
                                    </p:animEffect>
                                    <p:anim calcmode="lin" valueType="num">
                                      <p:cBhvr>
                                        <p:cTn id="25" dur="1000" fill="hold"/>
                                        <p:tgtEl>
                                          <p:spTgt spid="28"/>
                                        </p:tgtEl>
                                        <p:attrNameLst>
                                          <p:attrName>ppt_x</p:attrName>
                                        </p:attrNameLst>
                                      </p:cBhvr>
                                      <p:tavLst>
                                        <p:tav tm="0">
                                          <p:val>
                                            <p:strVal val="#ppt_x"/>
                                          </p:val>
                                        </p:tav>
                                        <p:tav tm="100000">
                                          <p:val>
                                            <p:strVal val="#ppt_x"/>
                                          </p:val>
                                        </p:tav>
                                      </p:tavLst>
                                    </p:anim>
                                    <p:anim calcmode="lin" valueType="num">
                                      <p:cBhvr>
                                        <p:cTn id="26" dur="1000" fill="hold"/>
                                        <p:tgtEl>
                                          <p:spTgt spid="2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1000"/>
                                        <p:tgtEl>
                                          <p:spTgt spid="29"/>
                                        </p:tgtEl>
                                      </p:cBhvr>
                                    </p:animEffect>
                                    <p:anim calcmode="lin" valueType="num">
                                      <p:cBhvr>
                                        <p:cTn id="30" dur="1000" fill="hold"/>
                                        <p:tgtEl>
                                          <p:spTgt spid="29"/>
                                        </p:tgtEl>
                                        <p:attrNameLst>
                                          <p:attrName>ppt_x</p:attrName>
                                        </p:attrNameLst>
                                      </p:cBhvr>
                                      <p:tavLst>
                                        <p:tav tm="0">
                                          <p:val>
                                            <p:strVal val="#ppt_x"/>
                                          </p:val>
                                        </p:tav>
                                        <p:tav tm="100000">
                                          <p:val>
                                            <p:strVal val="#ppt_x"/>
                                          </p:val>
                                        </p:tav>
                                      </p:tavLst>
                                    </p:anim>
                                    <p:anim calcmode="lin" valueType="num">
                                      <p:cBhvr>
                                        <p:cTn id="31" dur="1000" fill="hold"/>
                                        <p:tgtEl>
                                          <p:spTgt spid="2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1000"/>
                                        <p:tgtEl>
                                          <p:spTgt spid="30"/>
                                        </p:tgtEl>
                                      </p:cBhvr>
                                    </p:animEffect>
                                    <p:anim calcmode="lin" valueType="num">
                                      <p:cBhvr>
                                        <p:cTn id="35" dur="1000" fill="hold"/>
                                        <p:tgtEl>
                                          <p:spTgt spid="30"/>
                                        </p:tgtEl>
                                        <p:attrNameLst>
                                          <p:attrName>ppt_x</p:attrName>
                                        </p:attrNameLst>
                                      </p:cBhvr>
                                      <p:tavLst>
                                        <p:tav tm="0">
                                          <p:val>
                                            <p:strVal val="#ppt_x"/>
                                          </p:val>
                                        </p:tav>
                                        <p:tav tm="100000">
                                          <p:val>
                                            <p:strVal val="#ppt_x"/>
                                          </p:val>
                                        </p:tav>
                                      </p:tavLst>
                                    </p:anim>
                                    <p:anim calcmode="lin" valueType="num">
                                      <p:cBhvr>
                                        <p:cTn id="36" dur="1000" fill="hold"/>
                                        <p:tgtEl>
                                          <p:spTgt spid="30"/>
                                        </p:tgtEl>
                                        <p:attrNameLst>
                                          <p:attrName>ppt_y</p:attrName>
                                        </p:attrNameLst>
                                      </p:cBhvr>
                                      <p:tavLst>
                                        <p:tav tm="0">
                                          <p:val>
                                            <p:strVal val="#ppt_y+.1"/>
                                          </p:val>
                                        </p:tav>
                                        <p:tav tm="100000">
                                          <p:val>
                                            <p:strVal val="#ppt_y"/>
                                          </p:val>
                                        </p:tav>
                                      </p:tavLst>
                                    </p:anim>
                                  </p:childTnLst>
                                </p:cTn>
                              </p:par>
                            </p:childTnLst>
                          </p:cTn>
                        </p:par>
                        <p:par>
                          <p:cTn id="37" fill="hold">
                            <p:stCondLst>
                              <p:cond delay="1000"/>
                            </p:stCondLst>
                            <p:childTnLst>
                              <p:par>
                                <p:cTn id="38" presetID="22" presetClass="entr" presetSubtype="8" fill="hold" grpId="0" nodeType="after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wipe(left)">
                                      <p:cBhvr>
                                        <p:cTn id="40" dur="500"/>
                                        <p:tgtEl>
                                          <p:spTgt spid="2"/>
                                        </p:tgtEl>
                                      </p:cBhvr>
                                    </p:animEffect>
                                  </p:childTnLst>
                                </p:cTn>
                              </p:par>
                            </p:childTnLst>
                          </p:cTn>
                        </p:par>
                        <p:par>
                          <p:cTn id="41" fill="hold">
                            <p:stCondLst>
                              <p:cond delay="1500"/>
                            </p:stCondLst>
                            <p:childTnLst>
                              <p:par>
                                <p:cTn id="42" presetID="41" presetClass="entr" presetSubtype="0" fill="hold" grpId="0" nodeType="afterEffect">
                                  <p:stCondLst>
                                    <p:cond delay="0"/>
                                  </p:stCondLst>
                                  <p:iterate type="lt">
                                    <p:tmPct val="10000"/>
                                  </p:iterate>
                                  <p:childTnLst>
                                    <p:set>
                                      <p:cBhvr>
                                        <p:cTn id="43" dur="1" fill="hold">
                                          <p:stCondLst>
                                            <p:cond delay="0"/>
                                          </p:stCondLst>
                                        </p:cTn>
                                        <p:tgtEl>
                                          <p:spTgt spid="8"/>
                                        </p:tgtEl>
                                        <p:attrNameLst>
                                          <p:attrName>style.visibility</p:attrName>
                                        </p:attrNameLst>
                                      </p:cBhvr>
                                      <p:to>
                                        <p:strVal val="visible"/>
                                      </p:to>
                                    </p:set>
                                    <p:anim calcmode="lin" valueType="num">
                                      <p:cBhvr>
                                        <p:cTn id="44"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8"/>
                                        </p:tgtEl>
                                        <p:attrNameLst>
                                          <p:attrName>ppt_y</p:attrName>
                                        </p:attrNameLst>
                                      </p:cBhvr>
                                      <p:tavLst>
                                        <p:tav tm="0">
                                          <p:val>
                                            <p:strVal val="#ppt_y"/>
                                          </p:val>
                                        </p:tav>
                                        <p:tav tm="100000">
                                          <p:val>
                                            <p:strVal val="#ppt_y"/>
                                          </p:val>
                                        </p:tav>
                                      </p:tavLst>
                                    </p:anim>
                                    <p:anim calcmode="lin" valueType="num">
                                      <p:cBhvr>
                                        <p:cTn id="46"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9" grpId="0"/>
      <p:bldP spid="30" grpId="0"/>
      <p:bldP spid="2"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6454" y="1522508"/>
            <a:ext cx="5956590" cy="3139899"/>
          </a:xfrm>
          <a:prstGeom prst="rect">
            <a:avLst/>
          </a:prstGeom>
          <a:noFill/>
        </p:spPr>
        <p:txBody>
          <a:bodyPr wrap="square" rtlCol="0">
            <a:spAutoFit/>
          </a:bodyPr>
          <a:lstStyle/>
          <a:p>
            <a:pPr algn="ctr">
              <a:lnSpc>
                <a:spcPct val="150000"/>
              </a:lnSpc>
            </a:pPr>
            <a:r>
              <a:rPr lang="zh-CN" altLang="en-US" sz="4000" dirty="0">
                <a:solidFill>
                  <a:srgbClr val="3F48CC"/>
                </a:solidFill>
                <a:latin typeface="庞门正道标题体" panose="02010600030101010101" charset="-122"/>
                <a:ea typeface="庞门正道标题体" panose="02010600030101010101" charset="-122"/>
              </a:rPr>
              <a:t>一、</a:t>
            </a:r>
            <a:r>
              <a:rPr lang="zh-CN" altLang="en-US" sz="3600" dirty="0">
                <a:solidFill>
                  <a:srgbClr val="3F48CC"/>
                </a:solidFill>
                <a:latin typeface="庞门正道标题体" panose="02010600030101010101" charset="-122"/>
                <a:ea typeface="庞门正道标题体" panose="02010600030101010101" charset="-122"/>
              </a:rPr>
              <a:t>煤矿安全生产核心方针 </a:t>
            </a:r>
            <a:endParaRPr lang="en-US" altLang="zh-CN" sz="4000" dirty="0">
              <a:solidFill>
                <a:srgbClr val="3F48CC"/>
              </a:solidFill>
              <a:latin typeface="庞门正道标题体" panose="02010600030101010101" charset="-122"/>
              <a:ea typeface="庞门正道标题体" panose="02010600030101010101" charset="-122"/>
            </a:endParaRPr>
          </a:p>
          <a:p>
            <a:pPr marL="457200" indent="-457200" algn="ctr">
              <a:lnSpc>
                <a:spcPct val="150000"/>
              </a:lnSpc>
              <a:buClr>
                <a:srgbClr val="C00000"/>
              </a:buClr>
              <a:buFont typeface="Wingdings" panose="05000000000000000000" pitchFamily="2" charset="2"/>
              <a:buChar char="u"/>
            </a:pPr>
            <a:r>
              <a:rPr lang="zh-CN" altLang="en-US" sz="3200" dirty="0">
                <a:solidFill>
                  <a:srgbClr val="17456C"/>
                </a:solidFill>
                <a:latin typeface="庞门正道标题体" panose="02010600030101010101" charset="-122"/>
                <a:ea typeface="庞门正道标题体" panose="02010600030101010101" charset="-122"/>
              </a:rPr>
              <a:t> </a:t>
            </a:r>
            <a:r>
              <a:rPr lang="zh-CN" altLang="en-US" sz="3200" dirty="0">
                <a:solidFill>
                  <a:srgbClr val="C00000"/>
                </a:solidFill>
                <a:latin typeface="庞门正道标题体" panose="02010600030101010101" charset="-122"/>
                <a:ea typeface="庞门正道标题体" panose="02010600030101010101" charset="-122"/>
              </a:rPr>
              <a:t>安全第一</a:t>
            </a:r>
            <a:endParaRPr lang="en-US" altLang="zh-CN" sz="3200" dirty="0">
              <a:solidFill>
                <a:srgbClr val="C00000"/>
              </a:solidFill>
              <a:latin typeface="庞门正道标题体" panose="02010600030101010101" charset="-122"/>
              <a:ea typeface="庞门正道标题体" panose="02010600030101010101" charset="-122"/>
            </a:endParaRPr>
          </a:p>
          <a:p>
            <a:pPr marL="457200" indent="-457200" algn="ctr">
              <a:lnSpc>
                <a:spcPct val="150000"/>
              </a:lnSpc>
              <a:buFont typeface="Wingdings" panose="05000000000000000000" pitchFamily="2" charset="2"/>
              <a:buChar char="u"/>
            </a:pPr>
            <a:r>
              <a:rPr lang="en-US" altLang="zh-CN" sz="3200" dirty="0">
                <a:solidFill>
                  <a:srgbClr val="C00000"/>
                </a:solidFill>
                <a:latin typeface="庞门正道标题体" panose="02010600030101010101" charset="-122"/>
                <a:ea typeface="庞门正道标题体" panose="02010600030101010101" charset="-122"/>
              </a:rPr>
              <a:t> </a:t>
            </a:r>
            <a:r>
              <a:rPr lang="zh-CN" altLang="en-US" sz="3200" dirty="0">
                <a:solidFill>
                  <a:srgbClr val="C00000"/>
                </a:solidFill>
                <a:latin typeface="庞门正道标题体" panose="02010600030101010101" charset="-122"/>
                <a:ea typeface="庞门正道标题体" panose="02010600030101010101" charset="-122"/>
              </a:rPr>
              <a:t>预防为主</a:t>
            </a:r>
            <a:endParaRPr lang="en-US" altLang="zh-CN" sz="3200" dirty="0">
              <a:solidFill>
                <a:srgbClr val="C00000"/>
              </a:solidFill>
              <a:latin typeface="庞门正道标题体" panose="02010600030101010101" charset="-122"/>
              <a:ea typeface="庞门正道标题体" panose="02010600030101010101" charset="-122"/>
            </a:endParaRPr>
          </a:p>
          <a:p>
            <a:pPr marL="457200" indent="-457200" algn="ctr">
              <a:lnSpc>
                <a:spcPct val="150000"/>
              </a:lnSpc>
              <a:buFont typeface="Wingdings" panose="05000000000000000000" pitchFamily="2" charset="2"/>
              <a:buChar char="u"/>
            </a:pPr>
            <a:r>
              <a:rPr lang="zh-CN" altLang="en-US" sz="3200" dirty="0">
                <a:solidFill>
                  <a:srgbClr val="C00000"/>
                </a:solidFill>
                <a:latin typeface="庞门正道标题体" panose="02010600030101010101" charset="-122"/>
                <a:ea typeface="庞门正道标题体" panose="02010600030101010101" charset="-122"/>
              </a:rPr>
              <a:t> 综合治理</a:t>
            </a:r>
            <a:endParaRPr lang="zh-CN" altLang="en-US" sz="3200" dirty="0">
              <a:solidFill>
                <a:srgbClr val="C00000"/>
              </a:solidFill>
              <a:latin typeface="庞门正道标题体" panose="02010600030101010101" charset="-122"/>
              <a:ea typeface="庞门正道标题体" panose="02010600030101010101"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5" name="矩形 4"/>
          <p:cNvSpPr/>
          <p:nvPr/>
        </p:nvSpPr>
        <p:spPr>
          <a:xfrm>
            <a:off x="0" y="2219325"/>
            <a:ext cx="12192000" cy="241935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6" name="文本框 135"/>
          <p:cNvSpPr txBox="1">
            <a:spLocks noChangeArrowheads="1"/>
          </p:cNvSpPr>
          <p:nvPr/>
        </p:nvSpPr>
        <p:spPr bwMode="auto">
          <a:xfrm>
            <a:off x="-2" y="2987528"/>
            <a:ext cx="1211023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一我是</a:t>
            </a:r>
            <a:r>
              <a:rPr kumimoji="0" lang="zh-CN" altLang="en-US" sz="4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主标题 </a:t>
            </a:r>
            <a:endParaRPr kumimoji="0" lang="zh-CN" altLang="en-US" sz="4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up)">
                                      <p:cBhvr>
                                        <p:cTn id="13" dur="500"/>
                                        <p:tgtEl>
                                          <p:spTgt spid="5"/>
                                        </p:tgtEl>
                                      </p:cBhvr>
                                    </p:animEffect>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6"/>
                                        </p:tgtEl>
                                        <p:attrNameLst>
                                          <p:attrName>ppt_y</p:attrName>
                                        </p:attrNameLst>
                                      </p:cBhvr>
                                      <p:tavLst>
                                        <p:tav tm="0">
                                          <p:val>
                                            <p:strVal val="#ppt_y"/>
                                          </p:val>
                                        </p:tav>
                                        <p:tav tm="100000">
                                          <p:val>
                                            <p:strVal val="#ppt_y"/>
                                          </p:val>
                                        </p:tav>
                                      </p:tavLst>
                                    </p:anim>
                                    <p:anim calcmode="lin" valueType="num">
                                      <p:cBhvr>
                                        <p:cTn id="19"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ldLvl="0" animBg="1"/>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55370" y="1130935"/>
            <a:ext cx="8798560" cy="584775"/>
          </a:xfrm>
          <a:prstGeom prst="rect">
            <a:avLst/>
          </a:prstGeom>
          <a:noFill/>
        </p:spPr>
        <p:txBody>
          <a:bodyPr wrap="square" rtlCol="0">
            <a:spAutoFit/>
          </a:bodyPr>
          <a:lstStyle/>
          <a:p>
            <a:r>
              <a:rPr lang="en-US" altLang="zh-CN" sz="3200" dirty="0">
                <a:solidFill>
                  <a:srgbClr val="17456C"/>
                </a:solidFill>
                <a:latin typeface="庞门正道标题体" panose="02010600030101010101" charset="-122"/>
                <a:ea typeface="庞门正道标题体" panose="02010600030101010101" charset="-122"/>
              </a:rPr>
              <a:t>1.</a:t>
            </a:r>
            <a:r>
              <a:rPr lang="zh-CN" altLang="en-US" sz="3200" dirty="0">
                <a:solidFill>
                  <a:srgbClr val="17456C"/>
                </a:solidFill>
                <a:latin typeface="庞门正道标题体" panose="02010600030101010101" charset="-122"/>
                <a:ea typeface="庞门正道标题体" panose="02010600030101010101" charset="-122"/>
              </a:rPr>
              <a:t>“安全第一”：优先保障生命安全</a:t>
            </a:r>
            <a:endParaRPr lang="zh-CN" altLang="en-US" sz="3200" dirty="0">
              <a:solidFill>
                <a:srgbClr val="17456C"/>
              </a:solidFill>
              <a:latin typeface="庞门正道标题体" panose="02010600030101010101" charset="-122"/>
              <a:ea typeface="庞门正道标题体" panose="02010600030101010101" charset="-122"/>
            </a:endParaRPr>
          </a:p>
        </p:txBody>
      </p:sp>
      <p:grpSp>
        <p:nvGrpSpPr>
          <p:cNvPr id="11" name="组合 10"/>
          <p:cNvGrpSpPr/>
          <p:nvPr/>
        </p:nvGrpSpPr>
        <p:grpSpPr>
          <a:xfrm>
            <a:off x="852170" y="3907138"/>
            <a:ext cx="10917648" cy="1377418"/>
            <a:chOff x="1055370" y="4046838"/>
            <a:chExt cx="10917648" cy="1377418"/>
          </a:xfrm>
        </p:grpSpPr>
        <p:pic>
          <p:nvPicPr>
            <p:cNvPr id="6" name="图片占位符 16" descr="4cb9a045-eb2b-47fe-b4f2-d1d7a03c1b67"/>
            <p:cNvPicPr>
              <a:picLocks noChangeAspect="1"/>
            </p:cNvPicPr>
            <p:nvPr>
              <p:custDataLst>
                <p:tags r:id="rId1"/>
              </p:custDataLst>
            </p:nvPr>
          </p:nvPicPr>
          <p:blipFill>
            <a:blip r:embed="rId2"/>
            <a:srcRect/>
            <a:stretch>
              <a:fillRect/>
            </a:stretch>
          </p:blipFill>
          <p:spPr>
            <a:xfrm>
              <a:off x="1055370" y="4089400"/>
              <a:ext cx="1334856" cy="1334856"/>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7" name="文本占位符 6"/>
            <p:cNvSpPr txBox="1"/>
            <p:nvPr>
              <p:custDataLst>
                <p:tags r:id="rId3"/>
              </p:custDataLst>
            </p:nvPr>
          </p:nvSpPr>
          <p:spPr>
            <a:xfrm>
              <a:off x="2473418" y="4046838"/>
              <a:ext cx="9499600" cy="406400"/>
            </a:xfrm>
            <a:prstGeom prst="rect">
              <a:avLst/>
            </a:prstGeom>
          </p:spPr>
          <p:txBody>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a:buNone/>
              </a:pPr>
              <a:r>
                <a:rPr lang="zh-CN" altLang="en-US" sz="2000" dirty="0">
                  <a:solidFill>
                    <a:srgbClr val="691D1B"/>
                  </a:solidFill>
                  <a:latin typeface="庞门正道标题体" panose="02010600030101010101" charset="-122"/>
                  <a:ea typeface="庞门正道标题体" panose="02010600030101010101" charset="-122"/>
                </a:rPr>
                <a:t>对应岗位操作中的“紧急停机情形”</a:t>
              </a:r>
              <a:endParaRPr lang="zh-CN" altLang="en-US" sz="2000" dirty="0">
                <a:solidFill>
                  <a:srgbClr val="691D1B"/>
                </a:solidFill>
                <a:latin typeface="庞门正道标题体" panose="02010600030101010101" charset="-122"/>
                <a:ea typeface="庞门正道标题体" panose="02010600030101010101" charset="-122"/>
              </a:endParaRPr>
            </a:p>
          </p:txBody>
        </p:sp>
      </p:gr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12" name="矩形 11"/>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cxnSp>
        <p:nvCxnSpPr>
          <p:cNvPr id="15" name="直接连接符 14"/>
          <p:cNvCxnSpPr/>
          <p:nvPr/>
        </p:nvCxnSpPr>
        <p:spPr>
          <a:xfrm>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4" name="图形 23" descr="警告"/>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0071" y="274471"/>
            <a:ext cx="705800" cy="705800"/>
          </a:xfrm>
          <a:prstGeom prst="rect">
            <a:avLst/>
          </a:prstGeom>
        </p:spPr>
      </p:pic>
      <p:grpSp>
        <p:nvGrpSpPr>
          <p:cNvPr id="25" name="组合 24"/>
          <p:cNvGrpSpPr/>
          <p:nvPr/>
        </p:nvGrpSpPr>
        <p:grpSpPr>
          <a:xfrm>
            <a:off x="406400" y="1536700"/>
            <a:ext cx="6324600" cy="4572000"/>
            <a:chOff x="960" y="2640"/>
            <a:chExt cx="9960" cy="7200"/>
          </a:xfrm>
        </p:grpSpPr>
      </p:grpSp>
      <p:sp>
        <p:nvSpPr>
          <p:cNvPr id="28" name="文本占位符 5"/>
          <p:cNvSpPr>
            <a:spLocks noGrp="1"/>
          </p:cNvSpPr>
          <p:nvPr>
            <p:custDataLst>
              <p:tags r:id="rId7"/>
            </p:custDataLst>
          </p:nvPr>
        </p:nvSpPr>
        <p:spPr>
          <a:xfrm>
            <a:off x="558800" y="1943100"/>
            <a:ext cx="8147050" cy="609600"/>
          </a:xfrm>
          <a:prstGeom prst="rect">
            <a:avLst/>
          </a:prstGeom>
          <a:noFill/>
        </p:spPr>
        <p:txBody>
          <a:bodyPr vert="horz" lIns="0" tIns="0" rIns="0" bIns="0" rtlCol="0" anchor="t"/>
          <a:lstStyle>
            <a:lvl1pPr marL="0" indent="0" algn="l" defTabSz="914400" rtl="0" eaLnBrk="1" latinLnBrk="0" hangingPunct="1">
              <a:lnSpc>
                <a:spcPct val="125000"/>
              </a:lnSpc>
              <a:spcBef>
                <a:spcPct val="0"/>
              </a:spcBef>
              <a:spcAft>
                <a:spcPct val="0"/>
              </a:spcAft>
              <a:buFont typeface="Arial" panose="020B0604020202090204"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lnSpc>
                <a:spcPct val="150000"/>
              </a:lnSpc>
              <a:buClrTx/>
              <a:buSzTx/>
              <a:defRPr/>
            </a:pPr>
            <a:r>
              <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rPr>
              <a:t>四我是</a:t>
            </a:r>
            <a:r>
              <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rPr>
              <a:t>长文本</a:t>
            </a:r>
            <a:endPar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1" name="文本占位符 8"/>
          <p:cNvSpPr>
            <a:spLocks noGrp="1"/>
          </p:cNvSpPr>
          <p:nvPr>
            <p:custDataLst>
              <p:tags r:id="rId8"/>
            </p:custDataLst>
          </p:nvPr>
        </p:nvSpPr>
        <p:spPr>
          <a:xfrm>
            <a:off x="558800" y="3759200"/>
            <a:ext cx="8146415" cy="973455"/>
          </a:xfrm>
          <a:prstGeom prst="rect">
            <a:avLst/>
          </a:prstGeom>
          <a:noFill/>
        </p:spPr>
        <p:txBody>
          <a:bodyPr vert="horz" lIns="0" tIns="0" rIns="0" bIns="0" rtlCol="0" anchor="t"/>
          <a:lstStyle>
            <a:lvl1pPr marL="0" indent="0" algn="l" defTabSz="914400" rtl="0" eaLnBrk="1" latinLnBrk="0" hangingPunct="1">
              <a:lnSpc>
                <a:spcPct val="125000"/>
              </a:lnSpc>
              <a:spcBef>
                <a:spcPct val="0"/>
              </a:spcBef>
              <a:spcAft>
                <a:spcPct val="0"/>
              </a:spcAft>
              <a:buFont typeface="Arial" panose="020B0604020202090204"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lnSpc>
                <a:spcPct val="150000"/>
              </a:lnSpc>
              <a:buClrTx/>
              <a:buSzTx/>
              <a:defRPr/>
            </a:pPr>
            <a:r>
              <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rPr>
              <a:t>六我是</a:t>
            </a:r>
            <a:r>
              <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rPr>
              <a:t>长文本</a:t>
            </a:r>
            <a:endPar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4" name="文本占位符 11"/>
          <p:cNvSpPr>
            <a:spLocks noGrp="1"/>
          </p:cNvSpPr>
          <p:nvPr>
            <p:custDataLst>
              <p:tags r:id="rId9"/>
            </p:custDataLst>
          </p:nvPr>
        </p:nvSpPr>
        <p:spPr>
          <a:xfrm>
            <a:off x="558800" y="5397500"/>
            <a:ext cx="8147050" cy="1163320"/>
          </a:xfrm>
          <a:prstGeom prst="rect">
            <a:avLst/>
          </a:prstGeom>
          <a:noFill/>
        </p:spPr>
        <p:txBody>
          <a:bodyPr vert="horz" lIns="0" tIns="0" rIns="0" bIns="0" rtlCol="0" anchor="t"/>
          <a:lstStyle>
            <a:lvl1pPr marL="0" indent="0" algn="l" defTabSz="914400" rtl="0" eaLnBrk="1" latinLnBrk="0" hangingPunct="1">
              <a:lnSpc>
                <a:spcPct val="125000"/>
              </a:lnSpc>
              <a:spcBef>
                <a:spcPct val="0"/>
              </a:spcBef>
              <a:spcAft>
                <a:spcPct val="0"/>
              </a:spcAft>
              <a:buFont typeface="Arial" panose="020B0604020202090204"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rPr>
              <a:t>八我是</a:t>
            </a:r>
            <a:r>
              <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rPr>
              <a:t>长文本</a:t>
            </a:r>
            <a:endPar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1025" name="组合 1024"/>
          <p:cNvGrpSpPr/>
          <p:nvPr/>
        </p:nvGrpSpPr>
        <p:grpSpPr>
          <a:xfrm>
            <a:off x="406400" y="1536700"/>
            <a:ext cx="6324600" cy="4572000"/>
            <a:chOff x="0" y="0"/>
            <a:chExt cx="21600" cy="21600"/>
          </a:xfrm>
        </p:grpSpPr>
      </p:grpSp>
      <p:grpSp>
        <p:nvGrpSpPr>
          <p:cNvPr id="48" name="组合 47"/>
          <p:cNvGrpSpPr/>
          <p:nvPr/>
        </p:nvGrpSpPr>
        <p:grpSpPr>
          <a:xfrm>
            <a:off x="407670" y="3352800"/>
            <a:ext cx="6323330" cy="1181100"/>
            <a:chOff x="642" y="5280"/>
            <a:chExt cx="9958" cy="1860"/>
          </a:xfrm>
        </p:grpSpPr>
        <p:sp>
          <p:nvSpPr>
            <p:cNvPr id="30" name="文本占位符 7"/>
            <p:cNvSpPr>
              <a:spLocks noGrp="1"/>
            </p:cNvSpPr>
            <p:nvPr>
              <p:custDataLst>
                <p:tags r:id="rId10"/>
              </p:custDataLst>
            </p:nvPr>
          </p:nvSpPr>
          <p:spPr>
            <a:xfrm>
              <a:off x="880" y="5280"/>
              <a:ext cx="9720" cy="640"/>
            </a:xfrm>
            <a:prstGeom prst="rect">
              <a:avLst/>
            </a:prstGeom>
            <a:noFill/>
          </p:spPr>
          <p:txBody>
            <a:bodyPr vert="horz" lIns="0" tIns="0" rIns="0" bIns="0" rtlCol="0" anchor="t">
              <a:normAutofit/>
            </a:bodyPr>
            <a:lstStyle>
              <a:lvl1pPr marL="0" indent="0" algn="l" defTabSz="914400" rtl="0" eaLnBrk="1" latinLnBrk="0" hangingPunct="1">
                <a:lnSpc>
                  <a:spcPct val="111000"/>
                </a:lnSpc>
                <a:spcBef>
                  <a:spcPct val="0"/>
                </a:spcBef>
                <a:spcAft>
                  <a:spcPct val="0"/>
                </a:spcAft>
                <a:buFont typeface="Arial" panose="020B0604020202090204"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buClrTx/>
                <a:buSzTx/>
              </a:pPr>
              <a:r>
                <a:rPr lang="zh-CN" altLang="en-US" sz="2000" b="1" dirty="0">
                  <a:solidFill>
                    <a:srgbClr val="C00000"/>
                  </a:solidFill>
                  <a:latin typeface="微软雅黑" panose="020B0503020204020204" pitchFamily="34" charset="-122"/>
                  <a:ea typeface="微软雅黑" panose="020B0503020204020204" pitchFamily="34" charset="-122"/>
                </a:rPr>
                <a:t>五我是</a:t>
              </a:r>
              <a:r>
                <a:rPr lang="zh-CN" altLang="en-US" sz="2000" b="1" dirty="0">
                  <a:solidFill>
                    <a:srgbClr val="C00000"/>
                  </a:solidFill>
                  <a:latin typeface="微软雅黑" panose="020B0503020204020204" pitchFamily="34" charset="-122"/>
                  <a:ea typeface="微软雅黑" panose="020B0503020204020204" pitchFamily="34" charset="-122"/>
                </a:rPr>
                <a:t>文本</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cxnSp>
          <p:nvCxnSpPr>
            <p:cNvPr id="44" name="直接连接符 43"/>
            <p:cNvCxnSpPr/>
            <p:nvPr/>
          </p:nvCxnSpPr>
          <p:spPr>
            <a:xfrm>
              <a:off x="642" y="5400"/>
              <a:ext cx="0" cy="1741"/>
            </a:xfrm>
            <a:prstGeom prst="line">
              <a:avLst/>
            </a:prstGeom>
            <a:ln w="38100">
              <a:solidFill>
                <a:srgbClr val="3F48CC"/>
              </a:solidFill>
            </a:ln>
          </p:spPr>
          <p:style>
            <a:lnRef idx="2">
              <a:schemeClr val="accent1"/>
            </a:lnRef>
            <a:fillRef idx="0">
              <a:srgbClr val="FFFFFF"/>
            </a:fillRef>
            <a:effectRef idx="0">
              <a:srgbClr val="FFFFFF"/>
            </a:effectRef>
            <a:fontRef idx="minor">
              <a:schemeClr val="tx1"/>
            </a:fontRef>
          </p:style>
        </p:cxnSp>
      </p:grpSp>
      <p:grpSp>
        <p:nvGrpSpPr>
          <p:cNvPr id="49" name="组合 48"/>
          <p:cNvGrpSpPr/>
          <p:nvPr/>
        </p:nvGrpSpPr>
        <p:grpSpPr>
          <a:xfrm>
            <a:off x="407670" y="4991100"/>
            <a:ext cx="6323330" cy="1104900"/>
            <a:chOff x="642" y="7860"/>
            <a:chExt cx="9958" cy="1740"/>
          </a:xfrm>
        </p:grpSpPr>
        <p:sp>
          <p:nvSpPr>
            <p:cNvPr id="33" name="文本占位符 10"/>
            <p:cNvSpPr>
              <a:spLocks noGrp="1"/>
            </p:cNvSpPr>
            <p:nvPr>
              <p:custDataLst>
                <p:tags r:id="rId11"/>
              </p:custDataLst>
            </p:nvPr>
          </p:nvSpPr>
          <p:spPr>
            <a:xfrm>
              <a:off x="880" y="7860"/>
              <a:ext cx="9720" cy="640"/>
            </a:xfrm>
            <a:prstGeom prst="rect">
              <a:avLst/>
            </a:prstGeom>
            <a:noFill/>
          </p:spPr>
          <p:txBody>
            <a:bodyPr vert="horz" lIns="0" tIns="0" rIns="0" bIns="0" rtlCol="0" anchor="t">
              <a:normAutofit/>
            </a:bodyPr>
            <a:lstStyle>
              <a:lvl1pPr marL="0" indent="0" algn="l" defTabSz="914400" rtl="0" eaLnBrk="1" latinLnBrk="0" hangingPunct="1">
                <a:lnSpc>
                  <a:spcPct val="111000"/>
                </a:lnSpc>
                <a:spcBef>
                  <a:spcPct val="0"/>
                </a:spcBef>
                <a:spcAft>
                  <a:spcPct val="0"/>
                </a:spcAft>
                <a:buFont typeface="Arial" panose="020B0604020202090204"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buClrTx/>
                <a:buSzTx/>
              </a:pPr>
              <a:r>
                <a:rPr lang="zh-CN" altLang="en-US" sz="2000" b="1" dirty="0">
                  <a:solidFill>
                    <a:srgbClr val="C00000"/>
                  </a:solidFill>
                  <a:latin typeface="微软雅黑" panose="020B0503020204020204" pitchFamily="34" charset="-122"/>
                  <a:ea typeface="微软雅黑" panose="020B0503020204020204" pitchFamily="34" charset="-122"/>
                </a:rPr>
                <a:t>七我是</a:t>
              </a:r>
              <a:r>
                <a:rPr lang="zh-CN" altLang="en-US" sz="2000" b="1" dirty="0">
                  <a:solidFill>
                    <a:srgbClr val="C00000"/>
                  </a:solidFill>
                  <a:latin typeface="微软雅黑" panose="020B0503020204020204" pitchFamily="34" charset="-122"/>
                  <a:ea typeface="微软雅黑" panose="020B0503020204020204" pitchFamily="34" charset="-122"/>
                </a:rPr>
                <a:t>文本</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cxnSp>
          <p:nvCxnSpPr>
            <p:cNvPr id="46" name="直接连接符 45"/>
            <p:cNvCxnSpPr/>
            <p:nvPr/>
          </p:nvCxnSpPr>
          <p:spPr>
            <a:xfrm>
              <a:off x="642" y="7860"/>
              <a:ext cx="0" cy="1741"/>
            </a:xfrm>
            <a:prstGeom prst="line">
              <a:avLst/>
            </a:prstGeom>
            <a:ln w="38100">
              <a:solidFill>
                <a:srgbClr val="3F48CC"/>
              </a:solidFill>
            </a:ln>
          </p:spPr>
          <p:style>
            <a:lnRef idx="2">
              <a:schemeClr val="accent1"/>
            </a:lnRef>
            <a:fillRef idx="0">
              <a:srgbClr val="FFFFFF"/>
            </a:fillRef>
            <a:effectRef idx="0">
              <a:srgbClr val="FFFFFF"/>
            </a:effectRef>
            <a:fontRef idx="minor">
              <a:schemeClr val="tx1"/>
            </a:fontRef>
          </p:style>
        </p:cxnSp>
      </p:grpSp>
      <p:grpSp>
        <p:nvGrpSpPr>
          <p:cNvPr id="52" name="组合 51"/>
          <p:cNvGrpSpPr/>
          <p:nvPr/>
        </p:nvGrpSpPr>
        <p:grpSpPr>
          <a:xfrm>
            <a:off x="407670" y="1536700"/>
            <a:ext cx="11600815" cy="4559300"/>
            <a:chOff x="642" y="2420"/>
            <a:chExt cx="18269" cy="7180"/>
          </a:xfrm>
        </p:grpSpPr>
        <p:grpSp>
          <p:nvGrpSpPr>
            <p:cNvPr id="47" name="组合 46"/>
            <p:cNvGrpSpPr/>
            <p:nvPr/>
          </p:nvGrpSpPr>
          <p:grpSpPr>
            <a:xfrm rot="0">
              <a:off x="642" y="2420"/>
              <a:ext cx="9958" cy="2022"/>
              <a:chOff x="642" y="2420"/>
              <a:chExt cx="9958" cy="2022"/>
            </a:xfrm>
          </p:grpSpPr>
          <p:sp>
            <p:nvSpPr>
              <p:cNvPr id="27" name="文本占位符 4"/>
              <p:cNvSpPr>
                <a:spLocks noGrp="1"/>
              </p:cNvSpPr>
              <p:nvPr>
                <p:custDataLst>
                  <p:tags r:id="rId12"/>
                </p:custDataLst>
              </p:nvPr>
            </p:nvSpPr>
            <p:spPr>
              <a:xfrm>
                <a:off x="880" y="2420"/>
                <a:ext cx="9720" cy="640"/>
              </a:xfrm>
              <a:prstGeom prst="rect">
                <a:avLst/>
              </a:prstGeom>
              <a:noFill/>
            </p:spPr>
            <p:txBody>
              <a:bodyPr vert="horz" lIns="0" tIns="0" rIns="0" bIns="0" rtlCol="0" anchor="t">
                <a:normAutofit/>
              </a:bodyPr>
              <a:lstStyle>
                <a:lvl1pPr marL="0" indent="0" algn="l" defTabSz="914400" rtl="0" eaLnBrk="1" latinLnBrk="0" hangingPunct="1">
                  <a:lnSpc>
                    <a:spcPct val="111000"/>
                  </a:lnSpc>
                  <a:spcBef>
                    <a:spcPct val="0"/>
                  </a:spcBef>
                  <a:spcAft>
                    <a:spcPct val="0"/>
                  </a:spcAft>
                  <a:buFont typeface="Arial" panose="020B0604020202090204"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sz="2000" b="1" dirty="0">
                    <a:solidFill>
                      <a:srgbClr val="C00000"/>
                    </a:solidFill>
                    <a:latin typeface="微软雅黑" panose="020B0503020204020204" pitchFamily="34" charset="-122"/>
                    <a:ea typeface="微软雅黑" panose="020B0503020204020204" pitchFamily="34" charset="-122"/>
                  </a:rPr>
                  <a:t>三我是</a:t>
                </a:r>
                <a:r>
                  <a:rPr lang="zh-CN" altLang="en-US" sz="2000" b="1" dirty="0">
                    <a:solidFill>
                      <a:srgbClr val="C00000"/>
                    </a:solidFill>
                    <a:latin typeface="微软雅黑" panose="020B0503020204020204" pitchFamily="34" charset="-122"/>
                    <a:ea typeface="微软雅黑" panose="020B0503020204020204" pitchFamily="34" charset="-122"/>
                  </a:rPr>
                  <a:t>文本</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cxnSp>
            <p:nvCxnSpPr>
              <p:cNvPr id="45" name="直接连接符 44"/>
              <p:cNvCxnSpPr/>
              <p:nvPr/>
            </p:nvCxnSpPr>
            <p:spPr>
              <a:xfrm>
                <a:off x="642" y="2702"/>
                <a:ext cx="0" cy="1741"/>
              </a:xfrm>
              <a:prstGeom prst="line">
                <a:avLst/>
              </a:prstGeom>
              <a:ln w="38100">
                <a:solidFill>
                  <a:srgbClr val="3F48CC"/>
                </a:solidFill>
              </a:ln>
            </p:spPr>
            <p:style>
              <a:lnRef idx="2">
                <a:schemeClr val="accent1"/>
              </a:lnRef>
              <a:fillRef idx="0">
                <a:srgbClr val="FFFFFF"/>
              </a:fillRef>
              <a:effectRef idx="0">
                <a:srgbClr val="FFFFFF"/>
              </a:effectRef>
              <a:fontRef idx="minor">
                <a:schemeClr val="tx1"/>
              </a:fontRef>
            </p:style>
          </p:cxnSp>
        </p:grpSp>
        <p:pic>
          <p:nvPicPr>
            <p:cNvPr id="51" name="图片 50" descr="downloaded-image"/>
            <p:cNvPicPr>
              <a:picLocks noChangeAspect="1"/>
            </p:cNvPicPr>
            <p:nvPr/>
          </p:nvPicPr>
          <p:blipFill>
            <a:blip r:embed="rId13"/>
            <a:stretch>
              <a:fillRect/>
            </a:stretch>
          </p:blipFill>
          <p:spPr>
            <a:xfrm>
              <a:off x="14279" y="2784"/>
              <a:ext cx="4632" cy="6817"/>
            </a:xfrm>
            <a:prstGeom prst="rect">
              <a:avLst/>
            </a:prstGeom>
          </p:spPr>
        </p:pic>
      </p:grpSp>
      <p:sp>
        <p:nvSpPr>
          <p:cNvPr id="3" name="文本框 89"/>
          <p:cNvSpPr txBox="1">
            <a:spLocks noChangeArrowheads="1"/>
          </p:cNvSpPr>
          <p:nvPr/>
        </p:nvSpPr>
        <p:spPr bwMode="auto">
          <a:xfrm>
            <a:off x="1498600" y="210820"/>
            <a:ext cx="10659110" cy="476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itchFamily="2" charset="-122"/>
              </a:defRPr>
            </a:lvl9pPr>
          </a:lstStyle>
          <a:p>
            <a:pPr marL="0" marR="0" lvl="0" indent="0" algn="l" defTabSz="914400" rtl="0" eaLnBrk="1" fontAlgn="auto" latinLnBrk="0" hangingPunct="1">
              <a:lnSpc>
                <a:spcPts val="3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一我是</a:t>
            </a:r>
            <a:r>
              <a:rPr kumimoji="0" lang="zh-CN" altLang="en-US" sz="2800" b="1"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主标题 </a:t>
            </a:r>
            <a:endParaRPr kumimoji="0" lang="zh-CN" altLang="en-US" sz="2800" b="1"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8" name="矩形 7"/>
          <p:cNvSpPr/>
          <p:nvPr/>
        </p:nvSpPr>
        <p:spPr>
          <a:xfrm>
            <a:off x="1498600" y="647700"/>
            <a:ext cx="10659745" cy="353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kern="1400" spc="130" baseline="0" noProof="0" dirty="0">
                <a:ln>
                  <a:noFill/>
                </a:ln>
                <a:solidFill>
                  <a:prstClr val="white"/>
                </a:solidFill>
                <a:effectLst/>
                <a:uLnTx/>
                <a:uFillTx/>
                <a:latin typeface="印品黑体" charset="0"/>
                <a:ea typeface="印品黑体" panose="00000500000000000000" pitchFamily="2" charset="-122"/>
                <a:cs typeface="+mn-cs"/>
                <a:sym typeface="印品黑体" panose="00000500000000000000" pitchFamily="2" charset="-122"/>
              </a:rPr>
              <a:t>二我是副标题</a:t>
            </a:r>
            <a:endParaRPr kumimoji="0" lang="zh-CN" altLang="en-US" sz="1600" b="0" i="0" kern="1400" spc="130" baseline="0" noProof="0" dirty="0">
              <a:ln>
                <a:noFill/>
              </a:ln>
              <a:solidFill>
                <a:prstClr val="white"/>
              </a:solidFill>
              <a:effectLst/>
              <a:uLnTx/>
              <a:uFillTx/>
              <a:latin typeface="印品黑体" charset="0"/>
              <a:ea typeface="印品黑体" panose="00000500000000000000" pitchFamily="2" charset="-122"/>
              <a:cs typeface="+mn-cs"/>
              <a:sym typeface="印品黑体" panose="000005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par>
                          <p:cTn id="20" fill="hold">
                            <p:stCondLst>
                              <p:cond delay="20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8"/>
                                        </p:tgtEl>
                                        <p:attrNameLst>
                                          <p:attrName>ppt_y</p:attrName>
                                        </p:attrNameLst>
                                      </p:cBhvr>
                                      <p:tavLst>
                                        <p:tav tm="0">
                                          <p:val>
                                            <p:strVal val="#ppt_y"/>
                                          </p:val>
                                        </p:tav>
                                        <p:tav tm="100000">
                                          <p:val>
                                            <p:strVal val="#ppt_y"/>
                                          </p:val>
                                        </p:tav>
                                      </p:tavLst>
                                    </p:anim>
                                    <p:anim calcmode="lin" valueType="num">
                                      <p:cBhvr>
                                        <p:cTn id="25"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52"/>
                                        </p:tgtEl>
                                        <p:attrNameLst>
                                          <p:attrName>style.visibility</p:attrName>
                                        </p:attrNameLst>
                                      </p:cBhvr>
                                      <p:to>
                                        <p:strVal val="visible"/>
                                      </p:to>
                                    </p:set>
                                    <p:anim calcmode="lin" valueType="num">
                                      <p:cBhvr additive="base">
                                        <p:cTn id="32" dur="500" fill="hold"/>
                                        <p:tgtEl>
                                          <p:spTgt spid="52"/>
                                        </p:tgtEl>
                                        <p:attrNameLst>
                                          <p:attrName>ppt_x</p:attrName>
                                        </p:attrNameLst>
                                      </p:cBhvr>
                                      <p:tavLst>
                                        <p:tav tm="0">
                                          <p:val>
                                            <p:strVal val="#ppt_x"/>
                                          </p:val>
                                        </p:tav>
                                        <p:tav tm="100000">
                                          <p:val>
                                            <p:strVal val="#ppt_x"/>
                                          </p:val>
                                        </p:tav>
                                      </p:tavLst>
                                    </p:anim>
                                    <p:anim calcmode="lin" valueType="num">
                                      <p:cBhvr additive="base">
                                        <p:cTn id="33"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1000"/>
                                        <p:tgtEl>
                                          <p:spTgt spid="28"/>
                                        </p:tgtEl>
                                      </p:cBhvr>
                                    </p:animEffect>
                                    <p:anim calcmode="lin" valueType="num">
                                      <p:cBhvr>
                                        <p:cTn id="39" dur="1000" fill="hold"/>
                                        <p:tgtEl>
                                          <p:spTgt spid="28"/>
                                        </p:tgtEl>
                                        <p:attrNameLst>
                                          <p:attrName>ppt_x</p:attrName>
                                        </p:attrNameLst>
                                      </p:cBhvr>
                                      <p:tavLst>
                                        <p:tav tm="0">
                                          <p:val>
                                            <p:strVal val="#ppt_x"/>
                                          </p:val>
                                        </p:tav>
                                        <p:tav tm="100000">
                                          <p:val>
                                            <p:strVal val="#ppt_x"/>
                                          </p:val>
                                        </p:tav>
                                      </p:tavLst>
                                    </p:anim>
                                    <p:anim calcmode="lin" valueType="num">
                                      <p:cBhvr>
                                        <p:cTn id="40"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1000"/>
                                        <p:tgtEl>
                                          <p:spTgt spid="48"/>
                                        </p:tgtEl>
                                      </p:cBhvr>
                                    </p:animEffect>
                                    <p:anim calcmode="lin" valueType="num">
                                      <p:cBhvr>
                                        <p:cTn id="46" dur="1000" fill="hold"/>
                                        <p:tgtEl>
                                          <p:spTgt spid="48"/>
                                        </p:tgtEl>
                                        <p:attrNameLst>
                                          <p:attrName>ppt_x</p:attrName>
                                        </p:attrNameLst>
                                      </p:cBhvr>
                                      <p:tavLst>
                                        <p:tav tm="0">
                                          <p:val>
                                            <p:strVal val="#ppt_x"/>
                                          </p:val>
                                        </p:tav>
                                        <p:tav tm="100000">
                                          <p:val>
                                            <p:strVal val="#ppt_x"/>
                                          </p:val>
                                        </p:tav>
                                      </p:tavLst>
                                    </p:anim>
                                    <p:anim calcmode="lin" valueType="num">
                                      <p:cBhvr>
                                        <p:cTn id="47"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1000"/>
                                        <p:tgtEl>
                                          <p:spTgt spid="31"/>
                                        </p:tgtEl>
                                      </p:cBhvr>
                                    </p:animEffect>
                                    <p:anim calcmode="lin" valueType="num">
                                      <p:cBhvr>
                                        <p:cTn id="53" dur="1000" fill="hold"/>
                                        <p:tgtEl>
                                          <p:spTgt spid="31"/>
                                        </p:tgtEl>
                                        <p:attrNameLst>
                                          <p:attrName>ppt_x</p:attrName>
                                        </p:attrNameLst>
                                      </p:cBhvr>
                                      <p:tavLst>
                                        <p:tav tm="0">
                                          <p:val>
                                            <p:strVal val="#ppt_x"/>
                                          </p:val>
                                        </p:tav>
                                        <p:tav tm="100000">
                                          <p:val>
                                            <p:strVal val="#ppt_x"/>
                                          </p:val>
                                        </p:tav>
                                      </p:tavLst>
                                    </p:anim>
                                    <p:anim calcmode="lin" valueType="num">
                                      <p:cBhvr>
                                        <p:cTn id="5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49"/>
                                        </p:tgtEl>
                                        <p:attrNameLst>
                                          <p:attrName>style.visibility</p:attrName>
                                        </p:attrNameLst>
                                      </p:cBhvr>
                                      <p:to>
                                        <p:strVal val="visible"/>
                                      </p:to>
                                    </p:set>
                                    <p:animEffect transition="in" filter="fade">
                                      <p:cBhvr>
                                        <p:cTn id="59" dur="1000"/>
                                        <p:tgtEl>
                                          <p:spTgt spid="49"/>
                                        </p:tgtEl>
                                      </p:cBhvr>
                                    </p:animEffect>
                                    <p:anim calcmode="lin" valueType="num">
                                      <p:cBhvr>
                                        <p:cTn id="60" dur="1000" fill="hold"/>
                                        <p:tgtEl>
                                          <p:spTgt spid="49"/>
                                        </p:tgtEl>
                                        <p:attrNameLst>
                                          <p:attrName>ppt_x</p:attrName>
                                        </p:attrNameLst>
                                      </p:cBhvr>
                                      <p:tavLst>
                                        <p:tav tm="0">
                                          <p:val>
                                            <p:strVal val="#ppt_x"/>
                                          </p:val>
                                        </p:tav>
                                        <p:tav tm="100000">
                                          <p:val>
                                            <p:strVal val="#ppt_x"/>
                                          </p:val>
                                        </p:tav>
                                      </p:tavLst>
                                    </p:anim>
                                    <p:anim calcmode="lin" valueType="num">
                                      <p:cBhvr>
                                        <p:cTn id="61"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1000"/>
                                        <p:tgtEl>
                                          <p:spTgt spid="34"/>
                                        </p:tgtEl>
                                      </p:cBhvr>
                                    </p:animEffect>
                                    <p:anim calcmode="lin" valueType="num">
                                      <p:cBhvr>
                                        <p:cTn id="67" dur="1000" fill="hold"/>
                                        <p:tgtEl>
                                          <p:spTgt spid="34"/>
                                        </p:tgtEl>
                                        <p:attrNameLst>
                                          <p:attrName>ppt_x</p:attrName>
                                        </p:attrNameLst>
                                      </p:cBhvr>
                                      <p:tavLst>
                                        <p:tav tm="0">
                                          <p:val>
                                            <p:strVal val="#ppt_x"/>
                                          </p:val>
                                        </p:tav>
                                        <p:tav tm="100000">
                                          <p:val>
                                            <p:strVal val="#ppt_x"/>
                                          </p:val>
                                        </p:tav>
                                      </p:tavLst>
                                    </p:anim>
                                    <p:anim calcmode="lin" valueType="num">
                                      <p:cBhvr>
                                        <p:cTn id="68"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28" grpId="0"/>
      <p:bldP spid="28" grpId="1"/>
      <p:bldP spid="31" grpId="0"/>
      <p:bldP spid="31" grpId="1"/>
      <p:bldP spid="34" grpId="0"/>
      <p:bldP spid="34" grpId="1"/>
      <p:bldP spid="3"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55370" y="1130935"/>
            <a:ext cx="8798560" cy="584775"/>
          </a:xfrm>
          <a:prstGeom prst="rect">
            <a:avLst/>
          </a:prstGeom>
          <a:noFill/>
        </p:spPr>
        <p:txBody>
          <a:bodyPr wrap="square" rtlCol="0">
            <a:spAutoFit/>
          </a:bodyPr>
          <a:lstStyle/>
          <a:p>
            <a:r>
              <a:rPr lang="en-US" altLang="zh-CN" sz="3200" dirty="0">
                <a:solidFill>
                  <a:srgbClr val="17456C"/>
                </a:solidFill>
                <a:latin typeface="庞门正道标题体" panose="02010600030101010101" charset="-122"/>
                <a:ea typeface="庞门正道标题体" panose="02010600030101010101" charset="-122"/>
              </a:rPr>
              <a:t>1.</a:t>
            </a:r>
            <a:r>
              <a:rPr lang="zh-CN" altLang="en-US" sz="3200" dirty="0">
                <a:solidFill>
                  <a:srgbClr val="17456C"/>
                </a:solidFill>
                <a:latin typeface="庞门正道标题体" panose="02010600030101010101" charset="-122"/>
                <a:ea typeface="庞门正道标题体" panose="02010600030101010101" charset="-122"/>
              </a:rPr>
              <a:t>“安全第一”：优先保障生命安全</a:t>
            </a:r>
            <a:endParaRPr lang="zh-CN" altLang="en-US" sz="3200" dirty="0">
              <a:solidFill>
                <a:srgbClr val="17456C"/>
              </a:solidFill>
              <a:latin typeface="庞门正道标题体" panose="02010600030101010101" charset="-122"/>
              <a:ea typeface="庞门正道标题体" panose="02010600030101010101" charset="-122"/>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12" name="矩形 11"/>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cxnSp>
        <p:nvCxnSpPr>
          <p:cNvPr id="15" name="直接连接符 14"/>
          <p:cNvCxnSpPr/>
          <p:nvPr/>
        </p:nvCxnSpPr>
        <p:spPr>
          <a:xfrm>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4" name="图形 23" descr="警告"/>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0071" y="274471"/>
            <a:ext cx="705800" cy="705800"/>
          </a:xfrm>
          <a:prstGeom prst="rect">
            <a:avLst/>
          </a:prstGeom>
        </p:spPr>
      </p:pic>
      <p:grpSp>
        <p:nvGrpSpPr>
          <p:cNvPr id="25" name="组合 24"/>
          <p:cNvGrpSpPr/>
          <p:nvPr/>
        </p:nvGrpSpPr>
        <p:grpSpPr>
          <a:xfrm>
            <a:off x="3295650" y="1536700"/>
            <a:ext cx="6324600" cy="4572000"/>
            <a:chOff x="960" y="2640"/>
            <a:chExt cx="9960" cy="7200"/>
          </a:xfrm>
        </p:grpSpPr>
      </p:grpSp>
      <p:sp>
        <p:nvSpPr>
          <p:cNvPr id="28" name="文本占位符 5"/>
          <p:cNvSpPr>
            <a:spLocks noGrp="1"/>
          </p:cNvSpPr>
          <p:nvPr>
            <p:custDataLst>
              <p:tags r:id="rId4"/>
            </p:custDataLst>
          </p:nvPr>
        </p:nvSpPr>
        <p:spPr>
          <a:xfrm>
            <a:off x="3448050" y="1943100"/>
            <a:ext cx="7956550" cy="609600"/>
          </a:xfrm>
          <a:prstGeom prst="rect">
            <a:avLst/>
          </a:prstGeom>
          <a:noFill/>
        </p:spPr>
        <p:txBody>
          <a:bodyPr vert="horz" lIns="0" tIns="0" rIns="0" bIns="0" rtlCol="0" anchor="t"/>
          <a:lstStyle>
            <a:lvl1pPr marL="0" indent="0" algn="l" defTabSz="914400" rtl="0" eaLnBrk="1" latinLnBrk="0" hangingPunct="1">
              <a:lnSpc>
                <a:spcPct val="125000"/>
              </a:lnSpc>
              <a:spcBef>
                <a:spcPct val="0"/>
              </a:spcBef>
              <a:spcAft>
                <a:spcPct val="0"/>
              </a:spcAft>
              <a:buFont typeface="Arial" panose="020B0604020202090204"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lnSpc>
                <a:spcPct val="150000"/>
              </a:lnSpc>
              <a:buClrTx/>
              <a:buSzTx/>
              <a:defRPr/>
            </a:pPr>
            <a:r>
              <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rPr>
              <a:t>四我是</a:t>
            </a:r>
            <a:r>
              <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rPr>
              <a:t>长文本</a:t>
            </a:r>
            <a:endPar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1" name="文本占位符 8"/>
          <p:cNvSpPr>
            <a:spLocks noGrp="1"/>
          </p:cNvSpPr>
          <p:nvPr>
            <p:custDataLst>
              <p:tags r:id="rId5"/>
            </p:custDataLst>
          </p:nvPr>
        </p:nvSpPr>
        <p:spPr>
          <a:xfrm>
            <a:off x="3448050" y="3759200"/>
            <a:ext cx="7956550" cy="609600"/>
          </a:xfrm>
          <a:prstGeom prst="rect">
            <a:avLst/>
          </a:prstGeom>
          <a:noFill/>
        </p:spPr>
        <p:txBody>
          <a:bodyPr vert="horz" lIns="0" tIns="0" rIns="0" bIns="0" rtlCol="0" anchor="t"/>
          <a:lstStyle>
            <a:lvl1pPr marL="0" indent="0" algn="l" defTabSz="914400" rtl="0" eaLnBrk="1" latinLnBrk="0" hangingPunct="1">
              <a:lnSpc>
                <a:spcPct val="125000"/>
              </a:lnSpc>
              <a:spcBef>
                <a:spcPct val="0"/>
              </a:spcBef>
              <a:spcAft>
                <a:spcPct val="0"/>
              </a:spcAft>
              <a:buFont typeface="Arial" panose="020B0604020202090204"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lnSpc>
                <a:spcPct val="150000"/>
              </a:lnSpc>
              <a:buClrTx/>
              <a:buSzTx/>
              <a:defRPr/>
            </a:pPr>
            <a:r>
              <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rPr>
              <a:t>六我是</a:t>
            </a:r>
            <a:r>
              <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rPr>
              <a:t>长文本</a:t>
            </a:r>
            <a:endPar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algn="l">
              <a:lnSpc>
                <a:spcPct val="150000"/>
              </a:lnSpc>
              <a:buClrTx/>
              <a:buSzTx/>
              <a:defRPr/>
            </a:pPr>
            <a:endPar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4" name="文本占位符 11"/>
          <p:cNvSpPr>
            <a:spLocks noGrp="1"/>
          </p:cNvSpPr>
          <p:nvPr>
            <p:custDataLst>
              <p:tags r:id="rId6"/>
            </p:custDataLst>
          </p:nvPr>
        </p:nvSpPr>
        <p:spPr>
          <a:xfrm>
            <a:off x="3448050" y="5397500"/>
            <a:ext cx="7956550" cy="609600"/>
          </a:xfrm>
          <a:prstGeom prst="rect">
            <a:avLst/>
          </a:prstGeom>
          <a:noFill/>
        </p:spPr>
        <p:txBody>
          <a:bodyPr vert="horz" lIns="0" tIns="0" rIns="0" bIns="0" rtlCol="0" anchor="t"/>
          <a:lstStyle>
            <a:lvl1pPr marL="0" indent="0" algn="l" defTabSz="914400" rtl="0" eaLnBrk="1" latinLnBrk="0" hangingPunct="1">
              <a:lnSpc>
                <a:spcPct val="125000"/>
              </a:lnSpc>
              <a:spcBef>
                <a:spcPct val="0"/>
              </a:spcBef>
              <a:spcAft>
                <a:spcPct val="0"/>
              </a:spcAft>
              <a:buFont typeface="Arial" panose="020B0604020202090204"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rPr>
              <a:t>八我是</a:t>
            </a:r>
            <a:r>
              <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rPr>
              <a:t>长文本</a:t>
            </a:r>
            <a:endPar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1025" name="组合 1024"/>
          <p:cNvGrpSpPr/>
          <p:nvPr/>
        </p:nvGrpSpPr>
        <p:grpSpPr>
          <a:xfrm>
            <a:off x="3295650" y="1536700"/>
            <a:ext cx="6324600" cy="4572000"/>
            <a:chOff x="0" y="0"/>
            <a:chExt cx="21600" cy="21600"/>
          </a:xfrm>
        </p:grpSpPr>
      </p:grpSp>
      <p:grpSp>
        <p:nvGrpSpPr>
          <p:cNvPr id="48" name="组合 47"/>
          <p:cNvGrpSpPr/>
          <p:nvPr/>
        </p:nvGrpSpPr>
        <p:grpSpPr>
          <a:xfrm>
            <a:off x="3296920" y="3352800"/>
            <a:ext cx="7911465" cy="1181735"/>
            <a:chOff x="642" y="5280"/>
            <a:chExt cx="12459" cy="1861"/>
          </a:xfrm>
        </p:grpSpPr>
        <p:sp>
          <p:nvSpPr>
            <p:cNvPr id="30" name="文本占位符 7"/>
            <p:cNvSpPr>
              <a:spLocks noGrp="1"/>
            </p:cNvSpPr>
            <p:nvPr>
              <p:custDataLst>
                <p:tags r:id="rId7"/>
              </p:custDataLst>
            </p:nvPr>
          </p:nvSpPr>
          <p:spPr>
            <a:xfrm>
              <a:off x="880" y="5280"/>
              <a:ext cx="12221" cy="640"/>
            </a:xfrm>
            <a:prstGeom prst="rect">
              <a:avLst/>
            </a:prstGeom>
            <a:noFill/>
          </p:spPr>
          <p:txBody>
            <a:bodyPr vert="horz" lIns="0" tIns="0" rIns="0" bIns="0" rtlCol="0" anchor="t">
              <a:normAutofit/>
            </a:bodyPr>
            <a:lstStyle>
              <a:lvl1pPr marL="0" indent="0" algn="l" defTabSz="914400" rtl="0" eaLnBrk="1" latinLnBrk="0" hangingPunct="1">
                <a:lnSpc>
                  <a:spcPct val="111000"/>
                </a:lnSpc>
                <a:spcBef>
                  <a:spcPct val="0"/>
                </a:spcBef>
                <a:spcAft>
                  <a:spcPct val="0"/>
                </a:spcAft>
                <a:buFont typeface="Arial" panose="020B0604020202090204"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buClrTx/>
                <a:buSzTx/>
              </a:pPr>
              <a:r>
                <a:rPr lang="zh-CN" altLang="en-US" sz="2000" b="1" dirty="0">
                  <a:solidFill>
                    <a:srgbClr val="C00000"/>
                  </a:solidFill>
                  <a:latin typeface="微软雅黑" panose="020B0503020204020204" pitchFamily="34" charset="-122"/>
                  <a:ea typeface="微软雅黑" panose="020B0503020204020204" pitchFamily="34" charset="-122"/>
                </a:rPr>
                <a:t>五我是</a:t>
              </a:r>
              <a:r>
                <a:rPr lang="zh-CN" altLang="en-US" sz="2000" b="1" dirty="0">
                  <a:solidFill>
                    <a:srgbClr val="C00000"/>
                  </a:solidFill>
                  <a:latin typeface="微软雅黑" panose="020B0503020204020204" pitchFamily="34" charset="-122"/>
                  <a:ea typeface="微软雅黑" panose="020B0503020204020204" pitchFamily="34" charset="-122"/>
                </a:rPr>
                <a:t>文本</a:t>
              </a:r>
              <a:endParaRPr lang="zh-CN" altLang="en-US" sz="2000" b="1" dirty="0">
                <a:solidFill>
                  <a:srgbClr val="C00000"/>
                </a:solidFill>
                <a:latin typeface="微软雅黑" panose="020B0503020204020204" pitchFamily="34" charset="-122"/>
                <a:ea typeface="微软雅黑" panose="020B0503020204020204" pitchFamily="34" charset="-122"/>
              </a:endParaRPr>
            </a:p>
            <a:p>
              <a:pPr algn="l">
                <a:buClrTx/>
                <a:buSzTx/>
              </a:pPr>
              <a:endParaRPr lang="zh-CN" altLang="en-US" sz="2000" b="1" dirty="0">
                <a:solidFill>
                  <a:srgbClr val="C00000"/>
                </a:solidFill>
                <a:latin typeface="微软雅黑" panose="020B0503020204020204" pitchFamily="34" charset="-122"/>
                <a:ea typeface="微软雅黑" panose="020B0503020204020204" pitchFamily="34" charset="-122"/>
              </a:endParaRPr>
            </a:p>
          </p:txBody>
        </p:sp>
        <p:cxnSp>
          <p:nvCxnSpPr>
            <p:cNvPr id="44" name="直接连接符 43"/>
            <p:cNvCxnSpPr/>
            <p:nvPr/>
          </p:nvCxnSpPr>
          <p:spPr>
            <a:xfrm>
              <a:off x="642" y="5400"/>
              <a:ext cx="0" cy="1741"/>
            </a:xfrm>
            <a:prstGeom prst="line">
              <a:avLst/>
            </a:prstGeom>
            <a:ln w="38100">
              <a:solidFill>
                <a:srgbClr val="3F48CC"/>
              </a:solidFill>
            </a:ln>
          </p:spPr>
          <p:style>
            <a:lnRef idx="2">
              <a:schemeClr val="accent1"/>
            </a:lnRef>
            <a:fillRef idx="0">
              <a:srgbClr val="FFFFFF"/>
            </a:fillRef>
            <a:effectRef idx="0">
              <a:srgbClr val="FFFFFF"/>
            </a:effectRef>
            <a:fontRef idx="minor">
              <a:schemeClr val="tx1"/>
            </a:fontRef>
          </p:style>
        </p:cxnSp>
      </p:grpSp>
      <p:grpSp>
        <p:nvGrpSpPr>
          <p:cNvPr id="49" name="组合 48"/>
          <p:cNvGrpSpPr/>
          <p:nvPr/>
        </p:nvGrpSpPr>
        <p:grpSpPr>
          <a:xfrm>
            <a:off x="3296920" y="4991100"/>
            <a:ext cx="8107680" cy="1105535"/>
            <a:chOff x="642" y="7860"/>
            <a:chExt cx="12768" cy="1741"/>
          </a:xfrm>
        </p:grpSpPr>
        <p:sp>
          <p:nvSpPr>
            <p:cNvPr id="33" name="文本占位符 10"/>
            <p:cNvSpPr>
              <a:spLocks noGrp="1"/>
            </p:cNvSpPr>
            <p:nvPr>
              <p:custDataLst>
                <p:tags r:id="rId8"/>
              </p:custDataLst>
            </p:nvPr>
          </p:nvSpPr>
          <p:spPr>
            <a:xfrm>
              <a:off x="880" y="7860"/>
              <a:ext cx="12530" cy="640"/>
            </a:xfrm>
            <a:prstGeom prst="rect">
              <a:avLst/>
            </a:prstGeom>
            <a:noFill/>
          </p:spPr>
          <p:txBody>
            <a:bodyPr vert="horz" lIns="0" tIns="0" rIns="0" bIns="0" rtlCol="0" anchor="t">
              <a:normAutofit/>
            </a:bodyPr>
            <a:lstStyle>
              <a:lvl1pPr marL="0" indent="0" algn="l" defTabSz="914400" rtl="0" eaLnBrk="1" latinLnBrk="0" hangingPunct="1">
                <a:lnSpc>
                  <a:spcPct val="111000"/>
                </a:lnSpc>
                <a:spcBef>
                  <a:spcPct val="0"/>
                </a:spcBef>
                <a:spcAft>
                  <a:spcPct val="0"/>
                </a:spcAft>
                <a:buFont typeface="Arial" panose="020B0604020202090204"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buClrTx/>
                <a:buSzTx/>
              </a:pPr>
              <a:r>
                <a:rPr lang="zh-CN" altLang="en-US" sz="2000" b="1" dirty="0">
                  <a:solidFill>
                    <a:srgbClr val="C00000"/>
                  </a:solidFill>
                  <a:latin typeface="微软雅黑" panose="020B0503020204020204" pitchFamily="34" charset="-122"/>
                  <a:ea typeface="微软雅黑" panose="020B0503020204020204" pitchFamily="34" charset="-122"/>
                </a:rPr>
                <a:t>七我是</a:t>
              </a:r>
              <a:r>
                <a:rPr lang="zh-CN" altLang="en-US" sz="2000" b="1" dirty="0">
                  <a:solidFill>
                    <a:srgbClr val="C00000"/>
                  </a:solidFill>
                  <a:latin typeface="微软雅黑" panose="020B0503020204020204" pitchFamily="34" charset="-122"/>
                  <a:ea typeface="微软雅黑" panose="020B0503020204020204" pitchFamily="34" charset="-122"/>
                </a:rPr>
                <a:t>文本</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cxnSp>
          <p:nvCxnSpPr>
            <p:cNvPr id="46" name="直接连接符 45"/>
            <p:cNvCxnSpPr/>
            <p:nvPr/>
          </p:nvCxnSpPr>
          <p:spPr>
            <a:xfrm>
              <a:off x="642" y="7860"/>
              <a:ext cx="0" cy="1741"/>
            </a:xfrm>
            <a:prstGeom prst="line">
              <a:avLst/>
            </a:prstGeom>
            <a:ln w="38100">
              <a:solidFill>
                <a:srgbClr val="3F48CC"/>
              </a:solidFill>
            </a:ln>
          </p:spPr>
          <p:style>
            <a:lnRef idx="2">
              <a:schemeClr val="accent1"/>
            </a:lnRef>
            <a:fillRef idx="0">
              <a:srgbClr val="FFFFFF"/>
            </a:fillRef>
            <a:effectRef idx="0">
              <a:srgbClr val="FFFFFF"/>
            </a:effectRef>
            <a:fontRef idx="minor">
              <a:schemeClr val="tx1"/>
            </a:fontRef>
          </p:style>
        </p:cxnSp>
      </p:grpSp>
      <p:grpSp>
        <p:nvGrpSpPr>
          <p:cNvPr id="3" name="组合 2"/>
          <p:cNvGrpSpPr/>
          <p:nvPr/>
        </p:nvGrpSpPr>
        <p:grpSpPr>
          <a:xfrm>
            <a:off x="0" y="1143000"/>
            <a:ext cx="11208385" cy="5715000"/>
            <a:chOff x="0" y="1800"/>
            <a:chExt cx="17651" cy="9000"/>
          </a:xfrm>
        </p:grpSpPr>
        <p:grpSp>
          <p:nvGrpSpPr>
            <p:cNvPr id="47" name="组合 46"/>
            <p:cNvGrpSpPr/>
            <p:nvPr/>
          </p:nvGrpSpPr>
          <p:grpSpPr>
            <a:xfrm>
              <a:off x="5192" y="2420"/>
              <a:ext cx="12459" cy="2023"/>
              <a:chOff x="642" y="2420"/>
              <a:chExt cx="12459" cy="2023"/>
            </a:xfrm>
          </p:grpSpPr>
          <p:sp>
            <p:nvSpPr>
              <p:cNvPr id="27" name="文本占位符 4"/>
              <p:cNvSpPr>
                <a:spLocks noGrp="1"/>
              </p:cNvSpPr>
              <p:nvPr>
                <p:custDataLst>
                  <p:tags r:id="rId9"/>
                </p:custDataLst>
              </p:nvPr>
            </p:nvSpPr>
            <p:spPr>
              <a:xfrm>
                <a:off x="880" y="2420"/>
                <a:ext cx="12221" cy="640"/>
              </a:xfrm>
              <a:prstGeom prst="rect">
                <a:avLst/>
              </a:prstGeom>
              <a:noFill/>
            </p:spPr>
            <p:txBody>
              <a:bodyPr vert="horz" lIns="0" tIns="0" rIns="0" bIns="0" rtlCol="0" anchor="t"/>
              <a:lstStyle>
                <a:lvl1pPr marL="0" indent="0" algn="l" defTabSz="914400" rtl="0" eaLnBrk="1" latinLnBrk="0" hangingPunct="1">
                  <a:lnSpc>
                    <a:spcPct val="111000"/>
                  </a:lnSpc>
                  <a:spcBef>
                    <a:spcPct val="0"/>
                  </a:spcBef>
                  <a:spcAft>
                    <a:spcPct val="0"/>
                  </a:spcAft>
                  <a:buFont typeface="Arial" panose="020B0604020202090204"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sz="1800" b="1" dirty="0">
                    <a:solidFill>
                      <a:srgbClr val="C00000"/>
                    </a:solidFill>
                    <a:latin typeface="微软雅黑" panose="020B0503020204020204" pitchFamily="34" charset="-122"/>
                    <a:ea typeface="微软雅黑" panose="020B0503020204020204" pitchFamily="34" charset="-122"/>
                  </a:rPr>
                  <a:t>三我是</a:t>
                </a:r>
                <a:r>
                  <a:rPr lang="zh-CN" altLang="en-US" sz="1800" b="1" dirty="0">
                    <a:solidFill>
                      <a:srgbClr val="C00000"/>
                    </a:solidFill>
                    <a:latin typeface="微软雅黑" panose="020B0503020204020204" pitchFamily="34" charset="-122"/>
                    <a:ea typeface="微软雅黑" panose="020B0503020204020204" pitchFamily="34" charset="-122"/>
                  </a:rPr>
                  <a:t>文本</a:t>
                </a:r>
                <a:endParaRPr lang="zh-CN" altLang="en-US" sz="1800" b="1" dirty="0">
                  <a:solidFill>
                    <a:srgbClr val="C00000"/>
                  </a:solidFill>
                  <a:latin typeface="微软雅黑" panose="020B0503020204020204" pitchFamily="34" charset="-122"/>
                  <a:ea typeface="微软雅黑" panose="020B0503020204020204" pitchFamily="34" charset="-122"/>
                </a:endParaRPr>
              </a:p>
            </p:txBody>
          </p:sp>
          <p:cxnSp>
            <p:nvCxnSpPr>
              <p:cNvPr id="45" name="直接连接符 44"/>
              <p:cNvCxnSpPr/>
              <p:nvPr/>
            </p:nvCxnSpPr>
            <p:spPr>
              <a:xfrm>
                <a:off x="642" y="2702"/>
                <a:ext cx="0" cy="1741"/>
              </a:xfrm>
              <a:prstGeom prst="line">
                <a:avLst/>
              </a:prstGeom>
              <a:ln w="38100">
                <a:solidFill>
                  <a:srgbClr val="3F48CC"/>
                </a:solidFill>
              </a:ln>
            </p:spPr>
            <p:style>
              <a:lnRef idx="2">
                <a:schemeClr val="accent1"/>
              </a:lnRef>
              <a:fillRef idx="0">
                <a:srgbClr val="FFFFFF"/>
              </a:fillRef>
              <a:effectRef idx="0">
                <a:srgbClr val="FFFFFF"/>
              </a:effectRef>
              <a:fontRef idx="minor">
                <a:schemeClr val="tx1"/>
              </a:fontRef>
            </p:style>
          </p:cxnSp>
        </p:grpSp>
        <p:pic>
          <p:nvPicPr>
            <p:cNvPr id="17" name="内容占位符 16" descr="43d17eb31fcf08bba65d56b8c6d41df2"/>
            <p:cNvPicPr>
              <a:picLocks noChangeAspect="1"/>
            </p:cNvPicPr>
            <p:nvPr>
              <p:custDataLst>
                <p:tags r:id="rId10"/>
              </p:custDataLst>
            </p:nvPr>
          </p:nvPicPr>
          <p:blipFill>
            <a:blip r:embed="rId11"/>
            <a:srcRect l="10578" r="10578"/>
            <a:stretch>
              <a:fillRect/>
            </a:stretch>
          </p:blipFill>
          <p:spPr>
            <a:xfrm>
              <a:off x="0" y="1800"/>
              <a:ext cx="4700" cy="9000"/>
            </a:xfrm>
            <a:custGeom>
              <a:avLst>
                <a:gd name="connisteX0" fmla="*/ 0 w 3581400"/>
                <a:gd name="connsiteY0" fmla="*/ 0 h 6858000"/>
                <a:gd name="connisteX1" fmla="*/ 3581400 w 3581400"/>
                <a:gd name="connsiteY1" fmla="*/ 0 h 6858000"/>
                <a:gd name="connisteX2" fmla="*/ 3581400 w 3581400"/>
                <a:gd name="connsiteY2" fmla="*/ 6858000 h 6858000"/>
                <a:gd name="connisteX3" fmla="*/ 0 w 3581400"/>
                <a:gd name="connsiteY3" fmla="*/ 6858000 h 6858000"/>
                <a:gd name="connisteX4" fmla="*/ 0 w 3581400"/>
                <a:gd name="connsiteY4" fmla="*/ 0 h 6858000"/>
              </a:avLst>
              <a:gdLst>
                <a:gd name="connisteX0-1" fmla="*/ 0 w 3581400"/>
                <a:gd name="connsiteY0-2" fmla="*/ 0 h 6858000"/>
                <a:gd name="connisteX1-3" fmla="*/ 3581400 w 3581400"/>
                <a:gd name="connsiteY1-4" fmla="*/ 0 h 6858000"/>
                <a:gd name="connisteX2-5" fmla="*/ 3581400 w 3581400"/>
                <a:gd name="connsiteY2-6" fmla="*/ 6858000 h 6858000"/>
                <a:gd name="connisteX3-7" fmla="*/ 0 w 3581400"/>
                <a:gd name="connsiteY3-8" fmla="*/ 6858000 h 6858000"/>
                <a:gd name="connisteX4-9" fmla="*/ 0 w 3581400"/>
                <a:gd name="connsiteY4-10" fmla="*/ 0 h 6858000"/>
              </a:gdLst>
              <a:ahLst/>
              <a:cxnLst>
                <a:cxn ang="0">
                  <a:pos x="connisteX0" y="connsiteY0"/>
                </a:cxn>
                <a:cxn ang="0">
                  <a:pos x="connisteX1" y="connsiteY1"/>
                </a:cxn>
                <a:cxn ang="0">
                  <a:pos x="connisteX2" y="connsiteY2"/>
                </a:cxn>
                <a:cxn ang="0">
                  <a:pos x="connisteX3" y="connsiteY3"/>
                </a:cxn>
                <a:cxn ang="0">
                  <a:pos x="connisteX4" y="connsiteY4"/>
                </a:cxn>
                <a:cxn ang="0">
                  <a:pos x="connisteX0-1" y="connsiteY0-2"/>
                </a:cxn>
                <a:cxn ang="0">
                  <a:pos x="connisteX1-3" y="connsiteY1-4"/>
                </a:cxn>
                <a:cxn ang="0">
                  <a:pos x="connisteX2-5" y="connsiteY2-6"/>
                </a:cxn>
                <a:cxn ang="0">
                  <a:pos x="connisteX3-7" y="connsiteY3-8"/>
                </a:cxn>
                <a:cxn ang="0">
                  <a:pos x="connisteX4-9" y="connsiteY4-10"/>
                </a:cxn>
              </a:cxnLst>
              <a:pathLst>
                <a:path w="3581400" h="6858000">
                  <a:moveTo>
                    <a:pt x="0" y="0"/>
                  </a:moveTo>
                  <a:lnTo>
                    <a:pt x="3581400" y="0"/>
                  </a:lnTo>
                  <a:lnTo>
                    <a:pt x="3581400" y="6858000"/>
                  </a:lnTo>
                  <a:lnTo>
                    <a:pt x="0" y="6858000"/>
                  </a:lnTo>
                  <a:lnTo>
                    <a:pt x="0" y="0"/>
                  </a:lnTo>
                  <a:close/>
                </a:path>
                <a:path w="3581400" h="6858000">
                  <a:moveTo>
                    <a:pt x="0" y="0"/>
                  </a:moveTo>
                  <a:lnTo>
                    <a:pt x="3581400" y="0"/>
                  </a:lnTo>
                  <a:lnTo>
                    <a:pt x="3581400" y="6858000"/>
                  </a:lnTo>
                  <a:lnTo>
                    <a:pt x="0" y="6858000"/>
                  </a:lnTo>
                  <a:lnTo>
                    <a:pt x="0" y="0"/>
                  </a:lnTo>
                  <a:close/>
                </a:path>
              </a:pathLst>
            </a:custGeom>
            <a:solidFill>
              <a:srgbClr val="DDDDDD"/>
            </a:solidFill>
            <a:ln>
              <a:noFill/>
            </a:ln>
          </p:spPr>
        </p:pic>
      </p:grpSp>
      <p:sp>
        <p:nvSpPr>
          <p:cNvPr id="4" name="文本框 89"/>
          <p:cNvSpPr txBox="1">
            <a:spLocks noChangeArrowheads="1"/>
          </p:cNvSpPr>
          <p:nvPr/>
        </p:nvSpPr>
        <p:spPr bwMode="auto">
          <a:xfrm>
            <a:off x="1498600" y="210820"/>
            <a:ext cx="10659110" cy="476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itchFamily="2" charset="-122"/>
              </a:defRPr>
            </a:lvl9pPr>
          </a:lstStyle>
          <a:p>
            <a:pPr marL="0" marR="0" lvl="0" indent="0" algn="l" defTabSz="914400" rtl="0" eaLnBrk="1" fontAlgn="auto" latinLnBrk="0" hangingPunct="1">
              <a:lnSpc>
                <a:spcPts val="3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一我是</a:t>
            </a:r>
            <a:r>
              <a:rPr kumimoji="0" lang="zh-CN" altLang="en-US" sz="2800" b="1"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主标题 </a:t>
            </a:r>
            <a:endParaRPr kumimoji="0" lang="zh-CN" altLang="en-US" sz="2800" b="1"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8" name="矩形 7"/>
          <p:cNvSpPr/>
          <p:nvPr/>
        </p:nvSpPr>
        <p:spPr>
          <a:xfrm>
            <a:off x="1498600" y="647700"/>
            <a:ext cx="10659745" cy="353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kern="1400" spc="130" baseline="0" noProof="0" dirty="0">
                <a:ln>
                  <a:noFill/>
                </a:ln>
                <a:solidFill>
                  <a:prstClr val="white"/>
                </a:solidFill>
                <a:effectLst/>
                <a:uLnTx/>
                <a:uFillTx/>
                <a:latin typeface="印品黑体" charset="0"/>
                <a:ea typeface="印品黑体" panose="00000500000000000000" pitchFamily="2" charset="-122"/>
                <a:cs typeface="+mn-cs"/>
                <a:sym typeface="印品黑体" panose="00000500000000000000" pitchFamily="2" charset="-122"/>
              </a:rPr>
              <a:t>二我是副标题</a:t>
            </a:r>
            <a:endParaRPr kumimoji="0" lang="zh-CN" altLang="en-US" sz="1600" b="0" i="0" kern="1400" spc="130" baseline="0" noProof="0" dirty="0">
              <a:ln>
                <a:noFill/>
              </a:ln>
              <a:solidFill>
                <a:prstClr val="white"/>
              </a:solidFill>
              <a:effectLst/>
              <a:uLnTx/>
              <a:uFillTx/>
              <a:latin typeface="印品黑体" charset="0"/>
              <a:ea typeface="印品黑体" panose="00000500000000000000" pitchFamily="2" charset="-122"/>
              <a:cs typeface="+mn-cs"/>
              <a:sym typeface="印品黑体" panose="000005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childTnLst>
                          </p:cTn>
                        </p:par>
                        <p:par>
                          <p:cTn id="20" fill="hold">
                            <p:stCondLst>
                              <p:cond delay="20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8"/>
                                        </p:tgtEl>
                                        <p:attrNameLst>
                                          <p:attrName>ppt_y</p:attrName>
                                        </p:attrNameLst>
                                      </p:cBhvr>
                                      <p:tavLst>
                                        <p:tav tm="0">
                                          <p:val>
                                            <p:strVal val="#ppt_y"/>
                                          </p:val>
                                        </p:tav>
                                        <p:tav tm="100000">
                                          <p:val>
                                            <p:strVal val="#ppt_y"/>
                                          </p:val>
                                        </p:tav>
                                      </p:tavLst>
                                    </p:anim>
                                    <p:anim calcmode="lin" valueType="num">
                                      <p:cBhvr>
                                        <p:cTn id="25"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500" fill="hold"/>
                                        <p:tgtEl>
                                          <p:spTgt spid="3"/>
                                        </p:tgtEl>
                                        <p:attrNameLst>
                                          <p:attrName>ppt_x</p:attrName>
                                        </p:attrNameLst>
                                      </p:cBhvr>
                                      <p:tavLst>
                                        <p:tav tm="0">
                                          <p:val>
                                            <p:strVal val="#ppt_x"/>
                                          </p:val>
                                        </p:tav>
                                        <p:tav tm="100000">
                                          <p:val>
                                            <p:strVal val="#ppt_x"/>
                                          </p:val>
                                        </p:tav>
                                      </p:tavLst>
                                    </p:anim>
                                    <p:anim calcmode="lin" valueType="num">
                                      <p:cBhvr additive="base">
                                        <p:cTn id="3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1000"/>
                                        <p:tgtEl>
                                          <p:spTgt spid="28"/>
                                        </p:tgtEl>
                                      </p:cBhvr>
                                    </p:animEffect>
                                    <p:anim calcmode="lin" valueType="num">
                                      <p:cBhvr>
                                        <p:cTn id="39" dur="1000" fill="hold"/>
                                        <p:tgtEl>
                                          <p:spTgt spid="28"/>
                                        </p:tgtEl>
                                        <p:attrNameLst>
                                          <p:attrName>ppt_x</p:attrName>
                                        </p:attrNameLst>
                                      </p:cBhvr>
                                      <p:tavLst>
                                        <p:tav tm="0">
                                          <p:val>
                                            <p:strVal val="#ppt_x"/>
                                          </p:val>
                                        </p:tav>
                                        <p:tav tm="100000">
                                          <p:val>
                                            <p:strVal val="#ppt_x"/>
                                          </p:val>
                                        </p:tav>
                                      </p:tavLst>
                                    </p:anim>
                                    <p:anim calcmode="lin" valueType="num">
                                      <p:cBhvr>
                                        <p:cTn id="40"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1000"/>
                                        <p:tgtEl>
                                          <p:spTgt spid="48"/>
                                        </p:tgtEl>
                                      </p:cBhvr>
                                    </p:animEffect>
                                    <p:anim calcmode="lin" valueType="num">
                                      <p:cBhvr>
                                        <p:cTn id="46" dur="1000" fill="hold"/>
                                        <p:tgtEl>
                                          <p:spTgt spid="48"/>
                                        </p:tgtEl>
                                        <p:attrNameLst>
                                          <p:attrName>ppt_x</p:attrName>
                                        </p:attrNameLst>
                                      </p:cBhvr>
                                      <p:tavLst>
                                        <p:tav tm="0">
                                          <p:val>
                                            <p:strVal val="#ppt_x"/>
                                          </p:val>
                                        </p:tav>
                                        <p:tav tm="100000">
                                          <p:val>
                                            <p:strVal val="#ppt_x"/>
                                          </p:val>
                                        </p:tav>
                                      </p:tavLst>
                                    </p:anim>
                                    <p:anim calcmode="lin" valueType="num">
                                      <p:cBhvr>
                                        <p:cTn id="47"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1000"/>
                                        <p:tgtEl>
                                          <p:spTgt spid="31"/>
                                        </p:tgtEl>
                                      </p:cBhvr>
                                    </p:animEffect>
                                    <p:anim calcmode="lin" valueType="num">
                                      <p:cBhvr>
                                        <p:cTn id="53" dur="1000" fill="hold"/>
                                        <p:tgtEl>
                                          <p:spTgt spid="31"/>
                                        </p:tgtEl>
                                        <p:attrNameLst>
                                          <p:attrName>ppt_x</p:attrName>
                                        </p:attrNameLst>
                                      </p:cBhvr>
                                      <p:tavLst>
                                        <p:tav tm="0">
                                          <p:val>
                                            <p:strVal val="#ppt_x"/>
                                          </p:val>
                                        </p:tav>
                                        <p:tav tm="100000">
                                          <p:val>
                                            <p:strVal val="#ppt_x"/>
                                          </p:val>
                                        </p:tav>
                                      </p:tavLst>
                                    </p:anim>
                                    <p:anim calcmode="lin" valueType="num">
                                      <p:cBhvr>
                                        <p:cTn id="5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49"/>
                                        </p:tgtEl>
                                        <p:attrNameLst>
                                          <p:attrName>style.visibility</p:attrName>
                                        </p:attrNameLst>
                                      </p:cBhvr>
                                      <p:to>
                                        <p:strVal val="visible"/>
                                      </p:to>
                                    </p:set>
                                    <p:animEffect transition="in" filter="fade">
                                      <p:cBhvr>
                                        <p:cTn id="59" dur="1000"/>
                                        <p:tgtEl>
                                          <p:spTgt spid="49"/>
                                        </p:tgtEl>
                                      </p:cBhvr>
                                    </p:animEffect>
                                    <p:anim calcmode="lin" valueType="num">
                                      <p:cBhvr>
                                        <p:cTn id="60" dur="1000" fill="hold"/>
                                        <p:tgtEl>
                                          <p:spTgt spid="49"/>
                                        </p:tgtEl>
                                        <p:attrNameLst>
                                          <p:attrName>ppt_x</p:attrName>
                                        </p:attrNameLst>
                                      </p:cBhvr>
                                      <p:tavLst>
                                        <p:tav tm="0">
                                          <p:val>
                                            <p:strVal val="#ppt_x"/>
                                          </p:val>
                                        </p:tav>
                                        <p:tav tm="100000">
                                          <p:val>
                                            <p:strVal val="#ppt_x"/>
                                          </p:val>
                                        </p:tav>
                                      </p:tavLst>
                                    </p:anim>
                                    <p:anim calcmode="lin" valueType="num">
                                      <p:cBhvr>
                                        <p:cTn id="61"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1000"/>
                                        <p:tgtEl>
                                          <p:spTgt spid="34"/>
                                        </p:tgtEl>
                                      </p:cBhvr>
                                    </p:animEffect>
                                    <p:anim calcmode="lin" valueType="num">
                                      <p:cBhvr>
                                        <p:cTn id="67" dur="1000" fill="hold"/>
                                        <p:tgtEl>
                                          <p:spTgt spid="34"/>
                                        </p:tgtEl>
                                        <p:attrNameLst>
                                          <p:attrName>ppt_x</p:attrName>
                                        </p:attrNameLst>
                                      </p:cBhvr>
                                      <p:tavLst>
                                        <p:tav tm="0">
                                          <p:val>
                                            <p:strVal val="#ppt_x"/>
                                          </p:val>
                                        </p:tav>
                                        <p:tav tm="100000">
                                          <p:val>
                                            <p:strVal val="#ppt_x"/>
                                          </p:val>
                                        </p:tav>
                                      </p:tavLst>
                                    </p:anim>
                                    <p:anim calcmode="lin" valueType="num">
                                      <p:cBhvr>
                                        <p:cTn id="68"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28" grpId="0"/>
      <p:bldP spid="28" grpId="1"/>
      <p:bldP spid="31" grpId="0"/>
      <p:bldP spid="31" grpId="1"/>
      <p:bldP spid="34" grpId="0"/>
      <p:bldP spid="34" grpId="1"/>
      <p:bldP spid="4"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55370" y="1130935"/>
            <a:ext cx="8798560" cy="584775"/>
          </a:xfrm>
          <a:prstGeom prst="rect">
            <a:avLst/>
          </a:prstGeom>
          <a:noFill/>
        </p:spPr>
        <p:txBody>
          <a:bodyPr wrap="square" rtlCol="0">
            <a:spAutoFit/>
          </a:bodyPr>
          <a:lstStyle/>
          <a:p>
            <a:r>
              <a:rPr lang="en-US" altLang="zh-CN" sz="3200" dirty="0">
                <a:solidFill>
                  <a:srgbClr val="17456C"/>
                </a:solidFill>
                <a:latin typeface="庞门正道标题体" panose="02010600030101010101" charset="-122"/>
                <a:ea typeface="庞门正道标题体" panose="02010600030101010101" charset="-122"/>
              </a:rPr>
              <a:t>1.</a:t>
            </a:r>
            <a:r>
              <a:rPr lang="zh-CN" altLang="en-US" sz="3200" dirty="0">
                <a:solidFill>
                  <a:srgbClr val="17456C"/>
                </a:solidFill>
                <a:latin typeface="庞门正道标题体" panose="02010600030101010101" charset="-122"/>
                <a:ea typeface="庞门正道标题体" panose="02010600030101010101" charset="-122"/>
              </a:rPr>
              <a:t>“安全第一”：优先保障生命安全</a:t>
            </a:r>
            <a:endParaRPr lang="zh-CN" altLang="en-US" sz="3200" dirty="0">
              <a:solidFill>
                <a:srgbClr val="17456C"/>
              </a:solidFill>
              <a:latin typeface="庞门正道标题体" panose="02010600030101010101" charset="-122"/>
              <a:ea typeface="庞门正道标题体" panose="02010600030101010101" charset="-122"/>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54"/>
            <a:ext cx="12192000" cy="6851904"/>
          </a:xfrm>
          <a:prstGeom prst="rect">
            <a:avLst/>
          </a:prstGeom>
        </p:spPr>
      </p:pic>
      <p:sp>
        <p:nvSpPr>
          <p:cNvPr id="12" name="矩形 11"/>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cxnSp>
        <p:nvCxnSpPr>
          <p:cNvPr id="15" name="直接连接符 14"/>
          <p:cNvCxnSpPr/>
          <p:nvPr/>
        </p:nvCxnSpPr>
        <p:spPr>
          <a:xfrm>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4" name="图形 23" descr="警告"/>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0071" y="274471"/>
            <a:ext cx="705800" cy="705800"/>
          </a:xfrm>
          <a:prstGeom prst="rect">
            <a:avLst/>
          </a:prstGeom>
        </p:spPr>
      </p:pic>
      <p:grpSp>
        <p:nvGrpSpPr>
          <p:cNvPr id="25" name="组合 24"/>
          <p:cNvGrpSpPr/>
          <p:nvPr/>
        </p:nvGrpSpPr>
        <p:grpSpPr>
          <a:xfrm>
            <a:off x="3295650" y="1536700"/>
            <a:ext cx="6324600" cy="4572000"/>
            <a:chOff x="960" y="2640"/>
            <a:chExt cx="9960" cy="7200"/>
          </a:xfrm>
        </p:grpSpPr>
      </p:grpSp>
      <p:grpSp>
        <p:nvGrpSpPr>
          <p:cNvPr id="32" name="组合 31"/>
          <p:cNvGrpSpPr/>
          <p:nvPr/>
        </p:nvGrpSpPr>
        <p:grpSpPr>
          <a:xfrm>
            <a:off x="607060" y="1824990"/>
            <a:ext cx="11049000" cy="1920240"/>
            <a:chOff x="956" y="2874"/>
            <a:chExt cx="17400" cy="3024"/>
          </a:xfrm>
        </p:grpSpPr>
        <p:sp>
          <p:nvSpPr>
            <p:cNvPr id="22" name="圆角矩形 21"/>
            <p:cNvSpPr/>
            <p:nvPr/>
          </p:nvSpPr>
          <p:spPr>
            <a:xfrm>
              <a:off x="956" y="2874"/>
              <a:ext cx="17400" cy="3025"/>
            </a:xfrm>
            <a:prstGeom prst="roundRect">
              <a:avLst/>
            </a:prstGeom>
            <a:solidFill>
              <a:srgbClr val="E4E4E4"/>
            </a:solidFill>
            <a:ln>
              <a:solidFill>
                <a:srgbClr val="3F48CC"/>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7" name="文本占位符 4"/>
            <p:cNvSpPr>
              <a:spLocks noGrp="1"/>
            </p:cNvSpPr>
            <p:nvPr>
              <p:custDataLst>
                <p:tags r:id="rId4"/>
              </p:custDataLst>
            </p:nvPr>
          </p:nvSpPr>
          <p:spPr>
            <a:xfrm>
              <a:off x="5019" y="3528"/>
              <a:ext cx="10869" cy="640"/>
            </a:xfrm>
            <a:prstGeom prst="rect">
              <a:avLst/>
            </a:prstGeom>
            <a:noFill/>
          </p:spPr>
          <p:txBody>
            <a:bodyPr vert="horz" lIns="0" tIns="0" rIns="0" bIns="0" rtlCol="0" anchor="t"/>
            <a:lstStyle>
              <a:lvl1pPr marL="0" indent="0" algn="l" defTabSz="914400" rtl="0" eaLnBrk="1" latinLnBrk="0" hangingPunct="1">
                <a:lnSpc>
                  <a:spcPct val="111000"/>
                </a:lnSpc>
                <a:spcBef>
                  <a:spcPct val="0"/>
                </a:spcBef>
                <a:spcAft>
                  <a:spcPct val="0"/>
                </a:spcAft>
                <a:buFont typeface="Arial" panose="020B0604020202090204"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zh-CN" altLang="en-US" sz="1800" b="1" dirty="0">
                  <a:solidFill>
                    <a:srgbClr val="C00000"/>
                  </a:solidFill>
                  <a:latin typeface="微软雅黑" panose="020B0503020204020204" pitchFamily="34" charset="-122"/>
                  <a:ea typeface="微软雅黑" panose="020B0503020204020204" pitchFamily="34" charset="-122"/>
                </a:rPr>
                <a:t>三我是</a:t>
              </a:r>
              <a:r>
                <a:rPr lang="zh-CN" altLang="en-US" sz="1800" b="1" dirty="0">
                  <a:solidFill>
                    <a:srgbClr val="C00000"/>
                  </a:solidFill>
                  <a:latin typeface="微软雅黑" panose="020B0503020204020204" pitchFamily="34" charset="-122"/>
                  <a:ea typeface="微软雅黑" panose="020B0503020204020204" pitchFamily="34" charset="-122"/>
                </a:rPr>
                <a:t>文本</a:t>
              </a:r>
              <a:endParaRPr lang="zh-CN" altLang="en-US" sz="1800" b="1" dirty="0">
                <a:solidFill>
                  <a:srgbClr val="C00000"/>
                </a:solidFill>
                <a:latin typeface="微软雅黑" panose="020B0503020204020204" pitchFamily="34" charset="-122"/>
                <a:ea typeface="微软雅黑" panose="020B0503020204020204" pitchFamily="34" charset="-122"/>
              </a:endParaRPr>
            </a:p>
            <a:p>
              <a:endParaRPr lang="zh-CN" altLang="en-US" sz="1800" b="1" dirty="0">
                <a:solidFill>
                  <a:srgbClr val="C00000"/>
                </a:solidFill>
                <a:latin typeface="微软雅黑" panose="020B0503020204020204" pitchFamily="34" charset="-122"/>
                <a:ea typeface="微软雅黑" panose="020B0503020204020204" pitchFamily="34" charset="-122"/>
              </a:endParaRPr>
            </a:p>
          </p:txBody>
        </p:sp>
        <p:pic>
          <p:nvPicPr>
            <p:cNvPr id="26" name="图片占位符 11" descr="base\assets\1"/>
            <p:cNvPicPr>
              <a:picLocks noChangeAspect="1"/>
            </p:cNvPicPr>
            <p:nvPr>
              <p:custDataLst>
                <p:tags r:id="rId5"/>
              </p:custDataLst>
            </p:nvPr>
          </p:nvPicPr>
          <p:blipFill>
            <a:blip r:embed="rId6">
              <a:extLst>
                <a:ext uri="{96DAC541-7B7A-43D3-8B79-37D633B846F1}">
                  <asvg:svgBlip xmlns:asvg="http://schemas.microsoft.com/office/drawing/2016/SVG/main" r:embed="rId7"/>
                </a:ext>
              </a:extLst>
            </a:blip>
            <a:stretch>
              <a:fillRect/>
            </a:stretch>
          </p:blipFill>
          <p:spPr>
            <a:xfrm>
              <a:off x="1985" y="3308"/>
              <a:ext cx="1920" cy="1920"/>
            </a:xfrm>
            <a:prstGeom prst="rect">
              <a:avLst/>
            </a:prstGeom>
          </p:spPr>
        </p:pic>
      </p:grpSp>
      <p:sp>
        <p:nvSpPr>
          <p:cNvPr id="28" name="文本占位符 5"/>
          <p:cNvSpPr>
            <a:spLocks noGrp="1"/>
          </p:cNvSpPr>
          <p:nvPr>
            <p:custDataLst>
              <p:tags r:id="rId8"/>
            </p:custDataLst>
          </p:nvPr>
        </p:nvSpPr>
        <p:spPr>
          <a:xfrm>
            <a:off x="3187065" y="2646680"/>
            <a:ext cx="7956550" cy="609600"/>
          </a:xfrm>
          <a:prstGeom prst="rect">
            <a:avLst/>
          </a:prstGeom>
          <a:noFill/>
        </p:spPr>
        <p:txBody>
          <a:bodyPr vert="horz" lIns="0" tIns="0" rIns="0" bIns="0" rtlCol="0" anchor="t"/>
          <a:lstStyle>
            <a:lvl1pPr marL="0" indent="0" algn="l" defTabSz="914400" rtl="0" eaLnBrk="1" latinLnBrk="0" hangingPunct="1">
              <a:lnSpc>
                <a:spcPct val="125000"/>
              </a:lnSpc>
              <a:spcBef>
                <a:spcPct val="0"/>
              </a:spcBef>
              <a:spcAft>
                <a:spcPct val="0"/>
              </a:spcAft>
              <a:buFont typeface="Arial" panose="020B0604020202090204"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lnSpc>
                <a:spcPct val="150000"/>
              </a:lnSpc>
              <a:buClrTx/>
              <a:buSzTx/>
              <a:defRPr/>
            </a:pPr>
            <a:r>
              <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rPr>
              <a:t>四我是</a:t>
            </a:r>
            <a:r>
              <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rPr>
              <a:t>长文本</a:t>
            </a:r>
            <a:endPar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algn="l">
              <a:lnSpc>
                <a:spcPct val="150000"/>
              </a:lnSpc>
              <a:buClrTx/>
              <a:buSzTx/>
              <a:defRPr/>
            </a:pPr>
            <a:endPar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35" name="组合 34"/>
          <p:cNvGrpSpPr/>
          <p:nvPr/>
        </p:nvGrpSpPr>
        <p:grpSpPr>
          <a:xfrm>
            <a:off x="607060" y="3936365"/>
            <a:ext cx="11049000" cy="1920240"/>
            <a:chOff x="956" y="6199"/>
            <a:chExt cx="17400" cy="3024"/>
          </a:xfrm>
        </p:grpSpPr>
        <p:sp>
          <p:nvSpPr>
            <p:cNvPr id="23" name="圆角矩形 22"/>
            <p:cNvSpPr/>
            <p:nvPr/>
          </p:nvSpPr>
          <p:spPr>
            <a:xfrm>
              <a:off x="956" y="6199"/>
              <a:ext cx="17400" cy="3025"/>
            </a:xfrm>
            <a:prstGeom prst="roundRect">
              <a:avLst/>
            </a:prstGeom>
            <a:solidFill>
              <a:srgbClr val="EEEEEE"/>
            </a:solidFill>
            <a:ln>
              <a:solidFill>
                <a:srgbClr val="3F48CC"/>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0" name="文本占位符 7"/>
            <p:cNvSpPr>
              <a:spLocks noGrp="1"/>
            </p:cNvSpPr>
            <p:nvPr>
              <p:custDataLst>
                <p:tags r:id="rId9"/>
              </p:custDataLst>
            </p:nvPr>
          </p:nvSpPr>
          <p:spPr>
            <a:xfrm>
              <a:off x="5019" y="6688"/>
              <a:ext cx="9720" cy="640"/>
            </a:xfrm>
            <a:prstGeom prst="rect">
              <a:avLst/>
            </a:prstGeom>
            <a:noFill/>
          </p:spPr>
          <p:txBody>
            <a:bodyPr vert="horz" lIns="0" tIns="0" rIns="0" bIns="0" rtlCol="0" anchor="t">
              <a:normAutofit/>
            </a:bodyPr>
            <a:lstStyle>
              <a:lvl1pPr marL="0" indent="0" algn="l" defTabSz="914400" rtl="0" eaLnBrk="1" latinLnBrk="0" hangingPunct="1">
                <a:lnSpc>
                  <a:spcPct val="111000"/>
                </a:lnSpc>
                <a:spcBef>
                  <a:spcPct val="0"/>
                </a:spcBef>
                <a:spcAft>
                  <a:spcPct val="0"/>
                </a:spcAft>
                <a:buFont typeface="Arial" panose="020B0604020202090204"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buClrTx/>
                <a:buSzTx/>
              </a:pPr>
              <a:r>
                <a:rPr lang="zh-CN" altLang="en-US" sz="2000" b="1" dirty="0">
                  <a:solidFill>
                    <a:srgbClr val="C00000"/>
                  </a:solidFill>
                  <a:latin typeface="微软雅黑" panose="020B0503020204020204" pitchFamily="34" charset="-122"/>
                  <a:ea typeface="微软雅黑" panose="020B0503020204020204" pitchFamily="34" charset="-122"/>
                </a:rPr>
                <a:t>五我是</a:t>
              </a:r>
              <a:r>
                <a:rPr lang="zh-CN" altLang="en-US" sz="2000" b="1" dirty="0">
                  <a:solidFill>
                    <a:srgbClr val="C00000"/>
                  </a:solidFill>
                  <a:latin typeface="微软雅黑" panose="020B0503020204020204" pitchFamily="34" charset="-122"/>
                  <a:ea typeface="微软雅黑" panose="020B0503020204020204" pitchFamily="34" charset="-122"/>
                </a:rPr>
                <a:t>文本</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pic>
          <p:nvPicPr>
            <p:cNvPr id="29" name="图片占位符 10" descr="base\assets\2"/>
            <p:cNvPicPr>
              <a:picLocks noChangeAspect="1"/>
            </p:cNvPicPr>
            <p:nvPr>
              <p:custDataLst>
                <p:tags r:id="rId10"/>
              </p:custDataLst>
            </p:nvPr>
          </p:nvPicPr>
          <p:blipFill>
            <a:blip r:embed="rId11">
              <a:extLst>
                <a:ext uri="{96DAC541-7B7A-43D3-8B79-37D633B846F1}">
                  <asvg:svgBlip xmlns:asvg="http://schemas.microsoft.com/office/drawing/2016/SVG/main" r:embed="rId12"/>
                </a:ext>
              </a:extLst>
            </a:blip>
            <a:stretch>
              <a:fillRect/>
            </a:stretch>
          </p:blipFill>
          <p:spPr>
            <a:xfrm>
              <a:off x="1985" y="6736"/>
              <a:ext cx="1920" cy="1920"/>
            </a:xfrm>
            <a:prstGeom prst="rect">
              <a:avLst/>
            </a:prstGeom>
          </p:spPr>
        </p:pic>
      </p:grpSp>
      <p:sp>
        <p:nvSpPr>
          <p:cNvPr id="31" name="文本占位符 8"/>
          <p:cNvSpPr>
            <a:spLocks noGrp="1"/>
          </p:cNvSpPr>
          <p:nvPr>
            <p:custDataLst>
              <p:tags r:id="rId13"/>
            </p:custDataLst>
          </p:nvPr>
        </p:nvSpPr>
        <p:spPr>
          <a:xfrm>
            <a:off x="3187065" y="4653280"/>
            <a:ext cx="7956550" cy="609600"/>
          </a:xfrm>
          <a:prstGeom prst="rect">
            <a:avLst/>
          </a:prstGeom>
          <a:noFill/>
        </p:spPr>
        <p:txBody>
          <a:bodyPr vert="horz" lIns="0" tIns="0" rIns="0" bIns="0" rtlCol="0" anchor="t"/>
          <a:lstStyle>
            <a:lvl1pPr marL="0" indent="0" algn="l" defTabSz="914400" rtl="0" eaLnBrk="1" latinLnBrk="0" hangingPunct="1">
              <a:lnSpc>
                <a:spcPct val="125000"/>
              </a:lnSpc>
              <a:spcBef>
                <a:spcPct val="0"/>
              </a:spcBef>
              <a:spcAft>
                <a:spcPct val="0"/>
              </a:spcAft>
              <a:buFont typeface="Arial" panose="020B0604020202090204"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9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9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algn="l">
              <a:lnSpc>
                <a:spcPct val="150000"/>
              </a:lnSpc>
              <a:buClrTx/>
              <a:buSzTx/>
              <a:defRPr/>
            </a:pPr>
            <a:r>
              <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rPr>
              <a:t>六我是</a:t>
            </a:r>
            <a:r>
              <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rPr>
              <a:t>长文本</a:t>
            </a:r>
            <a:endPar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algn="l">
              <a:lnSpc>
                <a:spcPct val="150000"/>
              </a:lnSpc>
              <a:buClrTx/>
              <a:buSzTx/>
              <a:defRPr/>
            </a:pPr>
            <a:endPar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1025" name="组合 1024"/>
          <p:cNvGrpSpPr/>
          <p:nvPr/>
        </p:nvGrpSpPr>
        <p:grpSpPr>
          <a:xfrm>
            <a:off x="3295650" y="1536700"/>
            <a:ext cx="6324600" cy="4572000"/>
            <a:chOff x="0" y="0"/>
            <a:chExt cx="21600" cy="21600"/>
          </a:xfrm>
        </p:grpSpPr>
      </p:grpSp>
      <p:sp>
        <p:nvSpPr>
          <p:cNvPr id="4" name="文本框 89"/>
          <p:cNvSpPr txBox="1">
            <a:spLocks noChangeArrowheads="1"/>
          </p:cNvSpPr>
          <p:nvPr/>
        </p:nvSpPr>
        <p:spPr bwMode="auto">
          <a:xfrm>
            <a:off x="1498600" y="210820"/>
            <a:ext cx="10659110" cy="476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Calibri" panose="020F0502020204030204" pitchFamily="34" charset="0"/>
                <a:ea typeface="宋体" pitchFamily="2" charset="-122"/>
              </a:defRPr>
            </a:lvl1pPr>
            <a:lvl2pPr marL="742950" indent="-285750">
              <a:defRPr>
                <a:solidFill>
                  <a:schemeClr val="tx1"/>
                </a:solidFill>
                <a:latin typeface="Calibri" panose="020F0502020204030204" pitchFamily="34" charset="0"/>
                <a:ea typeface="宋体" pitchFamily="2" charset="-122"/>
              </a:defRPr>
            </a:lvl2pPr>
            <a:lvl3pPr marL="1143000" indent="-228600">
              <a:defRPr>
                <a:solidFill>
                  <a:schemeClr val="tx1"/>
                </a:solidFill>
                <a:latin typeface="Calibri" panose="020F0502020204030204" pitchFamily="34" charset="0"/>
                <a:ea typeface="宋体" pitchFamily="2" charset="-122"/>
              </a:defRPr>
            </a:lvl3pPr>
            <a:lvl4pPr marL="1600200" indent="-228600">
              <a:defRPr>
                <a:solidFill>
                  <a:schemeClr val="tx1"/>
                </a:solidFill>
                <a:latin typeface="Calibri" panose="020F0502020204030204" pitchFamily="34" charset="0"/>
                <a:ea typeface="宋体" pitchFamily="2" charset="-122"/>
              </a:defRPr>
            </a:lvl4pPr>
            <a:lvl5pPr marL="2057400" indent="-228600">
              <a:defRPr>
                <a:solidFill>
                  <a:schemeClr val="tx1"/>
                </a:solidFill>
                <a:latin typeface="Calibri" panose="020F0502020204030204" pitchFamily="34" charset="0"/>
                <a:ea typeface="宋体"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itchFamily="2" charset="-122"/>
              </a:defRPr>
            </a:lvl9pPr>
          </a:lstStyle>
          <a:p>
            <a:pPr marL="0" marR="0" lvl="0" indent="0" algn="l" defTabSz="914400" rtl="0" eaLnBrk="1" fontAlgn="auto" latinLnBrk="0" hangingPunct="1">
              <a:lnSpc>
                <a:spcPts val="3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一我是</a:t>
            </a:r>
            <a:r>
              <a:rPr kumimoji="0" lang="zh-CN" altLang="en-US" sz="2800" b="1"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主标题 </a:t>
            </a:r>
            <a:endParaRPr kumimoji="0" lang="zh-CN" altLang="en-US" sz="2800" b="1"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8" name="矩形 7"/>
          <p:cNvSpPr/>
          <p:nvPr/>
        </p:nvSpPr>
        <p:spPr>
          <a:xfrm>
            <a:off x="1498600" y="647700"/>
            <a:ext cx="10659745" cy="353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kern="1400" spc="130" baseline="0" noProof="0" dirty="0">
                <a:ln>
                  <a:noFill/>
                </a:ln>
                <a:solidFill>
                  <a:prstClr val="white"/>
                </a:solidFill>
                <a:effectLst/>
                <a:uLnTx/>
                <a:uFillTx/>
                <a:latin typeface="印品黑体" charset="0"/>
                <a:ea typeface="印品黑体" panose="00000500000000000000" pitchFamily="2" charset="-122"/>
                <a:cs typeface="+mn-cs"/>
                <a:sym typeface="印品黑体" panose="00000500000000000000" pitchFamily="2" charset="-122"/>
              </a:rPr>
              <a:t>二我是副标题</a:t>
            </a:r>
            <a:endParaRPr kumimoji="0" lang="zh-CN" altLang="en-US" sz="1600" b="0" i="0" kern="1400" spc="130" baseline="0" noProof="0" dirty="0">
              <a:ln>
                <a:noFill/>
              </a:ln>
              <a:solidFill>
                <a:prstClr val="white"/>
              </a:solidFill>
              <a:effectLst/>
              <a:uLnTx/>
              <a:uFillTx/>
              <a:latin typeface="印品黑体" charset="0"/>
              <a:ea typeface="印品黑体" panose="00000500000000000000" pitchFamily="2" charset="-122"/>
              <a:cs typeface="+mn-cs"/>
              <a:sym typeface="印品黑体" panose="000005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1000"/>
                                        <p:tgtEl>
                                          <p:spTgt spid="32"/>
                                        </p:tgtEl>
                                      </p:cBhvr>
                                    </p:animEffect>
                                    <p:anim calcmode="lin" valueType="num">
                                      <p:cBhvr>
                                        <p:cTn id="21" dur="1000" fill="hold"/>
                                        <p:tgtEl>
                                          <p:spTgt spid="32"/>
                                        </p:tgtEl>
                                        <p:attrNameLst>
                                          <p:attrName>ppt_x</p:attrName>
                                        </p:attrNameLst>
                                      </p:cBhvr>
                                      <p:tavLst>
                                        <p:tav tm="0">
                                          <p:val>
                                            <p:strVal val="#ppt_x"/>
                                          </p:val>
                                        </p:tav>
                                        <p:tav tm="100000">
                                          <p:val>
                                            <p:strVal val="#ppt_x"/>
                                          </p:val>
                                        </p:tav>
                                      </p:tavLst>
                                    </p:anim>
                                    <p:anim calcmode="lin" valueType="num">
                                      <p:cBhvr>
                                        <p:cTn id="22"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1000"/>
                                        <p:tgtEl>
                                          <p:spTgt spid="28"/>
                                        </p:tgtEl>
                                      </p:cBhvr>
                                    </p:animEffect>
                                    <p:anim calcmode="lin" valueType="num">
                                      <p:cBhvr>
                                        <p:cTn id="28" dur="1000" fill="hold"/>
                                        <p:tgtEl>
                                          <p:spTgt spid="28"/>
                                        </p:tgtEl>
                                        <p:attrNameLst>
                                          <p:attrName>ppt_x</p:attrName>
                                        </p:attrNameLst>
                                      </p:cBhvr>
                                      <p:tavLst>
                                        <p:tav tm="0">
                                          <p:val>
                                            <p:strVal val="#ppt_x"/>
                                          </p:val>
                                        </p:tav>
                                        <p:tav tm="100000">
                                          <p:val>
                                            <p:strVal val="#ppt_x"/>
                                          </p:val>
                                        </p:tav>
                                      </p:tavLst>
                                    </p:anim>
                                    <p:anim calcmode="lin" valueType="num">
                                      <p:cBhvr>
                                        <p:cTn id="2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1000"/>
                                        <p:tgtEl>
                                          <p:spTgt spid="35"/>
                                        </p:tgtEl>
                                      </p:cBhvr>
                                    </p:animEffect>
                                    <p:anim calcmode="lin" valueType="num">
                                      <p:cBhvr>
                                        <p:cTn id="35" dur="1000" fill="hold"/>
                                        <p:tgtEl>
                                          <p:spTgt spid="35"/>
                                        </p:tgtEl>
                                        <p:attrNameLst>
                                          <p:attrName>ppt_x</p:attrName>
                                        </p:attrNameLst>
                                      </p:cBhvr>
                                      <p:tavLst>
                                        <p:tav tm="0">
                                          <p:val>
                                            <p:strVal val="#ppt_x"/>
                                          </p:val>
                                        </p:tav>
                                        <p:tav tm="100000">
                                          <p:val>
                                            <p:strVal val="#ppt_x"/>
                                          </p:val>
                                        </p:tav>
                                      </p:tavLst>
                                    </p:anim>
                                    <p:anim calcmode="lin" valueType="num">
                                      <p:cBhvr>
                                        <p:cTn id="36"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1000"/>
                                        <p:tgtEl>
                                          <p:spTgt spid="31"/>
                                        </p:tgtEl>
                                      </p:cBhvr>
                                    </p:animEffect>
                                    <p:anim calcmode="lin" valueType="num">
                                      <p:cBhvr>
                                        <p:cTn id="42" dur="1000" fill="hold"/>
                                        <p:tgtEl>
                                          <p:spTgt spid="31"/>
                                        </p:tgtEl>
                                        <p:attrNameLst>
                                          <p:attrName>ppt_x</p:attrName>
                                        </p:attrNameLst>
                                      </p:cBhvr>
                                      <p:tavLst>
                                        <p:tav tm="0">
                                          <p:val>
                                            <p:strVal val="#ppt_x"/>
                                          </p:val>
                                        </p:tav>
                                        <p:tav tm="100000">
                                          <p:val>
                                            <p:strVal val="#ppt_x"/>
                                          </p:val>
                                        </p:tav>
                                      </p:tavLst>
                                    </p:anim>
                                    <p:anim calcmode="lin" valueType="num">
                                      <p:cBhvr>
                                        <p:cTn id="43" dur="1000" fill="hold"/>
                                        <p:tgtEl>
                                          <p:spTgt spid="31"/>
                                        </p:tgtEl>
                                        <p:attrNameLst>
                                          <p:attrName>ppt_y</p:attrName>
                                        </p:attrNameLst>
                                      </p:cBhvr>
                                      <p:tavLst>
                                        <p:tav tm="0">
                                          <p:val>
                                            <p:strVal val="#ppt_y+.1"/>
                                          </p:val>
                                        </p:tav>
                                        <p:tav tm="100000">
                                          <p:val>
                                            <p:strVal val="#ppt_y"/>
                                          </p:val>
                                        </p:tav>
                                      </p:tavLst>
                                    </p:anim>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ipe(left)">
                                      <p:cBhvr>
                                        <p:cTn id="47" dur="500"/>
                                        <p:tgtEl>
                                          <p:spTgt spid="4"/>
                                        </p:tgtEl>
                                      </p:cBhvr>
                                    </p:animEffect>
                                  </p:childTnLst>
                                </p:cTn>
                              </p:par>
                            </p:childTnLst>
                          </p:cTn>
                        </p:par>
                        <p:par>
                          <p:cTn id="48" fill="hold">
                            <p:stCondLst>
                              <p:cond delay="1500"/>
                            </p:stCondLst>
                            <p:childTnLst>
                              <p:par>
                                <p:cTn id="49" presetID="41" presetClass="entr" presetSubtype="0" fill="hold" grpId="0" nodeType="afterEffect">
                                  <p:stCondLst>
                                    <p:cond delay="0"/>
                                  </p:stCondLst>
                                  <p:iterate type="lt">
                                    <p:tmPct val="10000"/>
                                  </p:iterate>
                                  <p:childTnLst>
                                    <p:set>
                                      <p:cBhvr>
                                        <p:cTn id="50" dur="1" fill="hold">
                                          <p:stCondLst>
                                            <p:cond delay="0"/>
                                          </p:stCondLst>
                                        </p:cTn>
                                        <p:tgtEl>
                                          <p:spTgt spid="8"/>
                                        </p:tgtEl>
                                        <p:attrNameLst>
                                          <p:attrName>style.visibility</p:attrName>
                                        </p:attrNameLst>
                                      </p:cBhvr>
                                      <p:to>
                                        <p:strVal val="visible"/>
                                      </p:to>
                                    </p:set>
                                    <p:anim calcmode="lin" valueType="num">
                                      <p:cBhvr>
                                        <p:cTn id="51"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52" dur="500" fill="hold"/>
                                        <p:tgtEl>
                                          <p:spTgt spid="8"/>
                                        </p:tgtEl>
                                        <p:attrNameLst>
                                          <p:attrName>ppt_y</p:attrName>
                                        </p:attrNameLst>
                                      </p:cBhvr>
                                      <p:tavLst>
                                        <p:tav tm="0">
                                          <p:val>
                                            <p:strVal val="#ppt_y"/>
                                          </p:val>
                                        </p:tav>
                                        <p:tav tm="100000">
                                          <p:val>
                                            <p:strVal val="#ppt_y"/>
                                          </p:val>
                                        </p:tav>
                                      </p:tavLst>
                                    </p:anim>
                                    <p:anim calcmode="lin" valueType="num">
                                      <p:cBhvr>
                                        <p:cTn id="53"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54"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55" dur="500" tmFilter="0,0; .5, 1; 1, 1"/>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28" grpId="0"/>
      <p:bldP spid="28" grpId="1"/>
      <p:bldP spid="31" grpId="0"/>
      <p:bldP spid="31" grpId="1"/>
      <p:bldP spid="4" grpId="0"/>
      <p:bldP spid="8" grpId="0"/>
    </p:bldLst>
  </p:timing>
</p:sld>
</file>

<file path=ppt/tags/tag1.xml><?xml version="1.0" encoding="utf-8"?>
<p:tagLst xmlns:p="http://schemas.openxmlformats.org/presentationml/2006/main">
  <p:tag name="KSO_WM_DIAGRAM_GROUP_CODE" val="1"/>
  <p:tag name="KSO_WM_BEAUTIFY_FLAG" val="#fgm#"/>
  <p:tag name="KSO_WM_UNIT_INDEX" val="1_1_1"/>
  <p:tag name="KSO_WM_UNIT_TYPE" val="l_h_d"/>
  <p:tag name="KSO_WM_FIGMA_FLAG" val="#fgm#"/>
  <p:tag name="MH_PIC_SOURCE_TYPE" val="generate_slide_ai*{&quot;ai_type&quot;:&quot;generate_ppt&quot;,&quot;id&quot;:&quot;http://zh-ai-group.ks3-cn-beijing-internal.ksyun.com/image_generate/image_process/production/202511/630dfe8e-9d16-4851-96fb-a4aaccd24bd2.jpg?Expires=1793862563&amp;AWSAccessKeyId=AKLT9NSy7kh8TIS1UzNqLRY2&amp;Signature=aJl6eF9RDNgYTP4ME0vdOMt%2FkCo%3D&quot;}*auto_qingqiu_ai_*1762326556049_20.178_29018ffef74a-slide-3"/>
</p:tagLst>
</file>

<file path=ppt/tags/tag10.xml><?xml version="1.0" encoding="utf-8"?>
<p:tagLst xmlns:p="http://schemas.openxmlformats.org/presentationml/2006/main">
  <p:tag name="KSO_WM_DIAGRAM_GROUP_CODE" val="1"/>
  <p:tag name="KSO_WM_BEAUTIFY_FLAG" val="#fgm#"/>
  <p:tag name="KSO_WM_UNIT_INDEX" val="1_2_1"/>
  <p:tag name="KSO_WM_UNIT_TYPE" val="l_h_d"/>
  <p:tag name="KSO_WM_FIGMA_FLAG" val="#fgm#"/>
  <p:tag name="MH_PIC_SOURCE_TYPE" val="generate_slide_ai*{&quot;ai_type&quot;:&quot;generate_ppt&quot;,&quot;id&quot;:&quot;http://zh-ai-group.ks3-cn-beijing-internal.ksyun.com/image_generate/image_process/production/202511/4cb9a045-eb2b-47fe-b4f2-d1d7a03c1b67.jpg?Expires=1793862563&amp;AWSAccessKeyId=AKLT9NSy7kh8TIS1UzNqLRY2&amp;Signature=LPajOm%2FY%2BtBAUde9w23WXks9QTg%3D&quot;}*auto_qingqiu_ai_*1762326556049_20.178_29018ffef74a-slide-3"/>
</p:tagLst>
</file>

<file path=ppt/tags/tag11.xml><?xml version="1.0" encoding="utf-8"?>
<p:tagLst xmlns:p="http://schemas.openxmlformats.org/presentationml/2006/main">
  <p:tag name="KSO_WM_DIAGRAM_GROUP_CODE" val="1"/>
  <p:tag name="KSO_WM_BEAUTIFY_FLAG" val="#fgm#"/>
  <p:tag name="KSO_WM_UNIT_INDEX" val="1_2_1"/>
  <p:tag name="KSO_WM_UNIT_TYPE" val="l_h_a"/>
  <p:tag name="KSO_WM_FIGMA_FLAG" val="#fgm#"/>
  <p:tag name="KSO_WM_UNIT_PRESET_TEXT" val="单击此处添加项标题"/>
</p:tagLst>
</file>

<file path=ppt/tags/tag12.xml><?xml version="1.0" encoding="utf-8"?>
<p:tagLst xmlns:p="http://schemas.openxmlformats.org/presentationml/2006/main">
  <p:tag name="KSO_WM_DIAGRAM_GROUP_CODE" val="1"/>
  <p:tag name="KSO_WM_BEAUTIFY_FLAG" val="#fgm#"/>
  <p:tag name="KSO_WM_UNIT_INDEX" val="1_2_1"/>
  <p:tag name="KSO_WM_UNIT_TYPE" val="l_h_f"/>
  <p:tag name="KSO_WM_FIGMA_FLAG" val="#fgm#"/>
  <p:tag name="KSO_WM_UNIT_PRESET_TEXT" val="单击此处添加项正文"/>
</p:tagLst>
</file>

<file path=ppt/tags/tag13.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ai_type&quot;:&quot;generate_ppt&quot;,&quot;id&quot;:&quot;VCG41N946085184&quot;}*auto_galley_ai_*1762326556049_20.178_29018ffef74a-slide-4"/>
</p:tagLst>
</file>

<file path=ppt/tags/tag14.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单击此处添加项标题"/>
</p:tagLst>
</file>

<file path=ppt/tags/tag15.xml><?xml version="1.0" encoding="utf-8"?>
<p:tagLst xmlns:p="http://schemas.openxmlformats.org/presentationml/2006/main">
  <p:tag name="KSO_WM_DIAGRAM_GROUP_CODE" val="1"/>
  <p:tag name="KSO_WM_BEAUTIFY_FLAG" val="#fgm#"/>
  <p:tag name="KSO_WM_UNIT_INDEX" val="1_1_1"/>
  <p:tag name="KSO_WM_UNIT_TYPE" val="l_h_f"/>
  <p:tag name="KSO_WM_FIGMA_FLAG" val="#fgm#"/>
  <p:tag name="KSO_WM_UNIT_PRESET_TEXT" val="单击此处添加项正文"/>
</p:tagLst>
</file>

<file path=ppt/tags/tag16.xml><?xml version="1.0" encoding="utf-8"?>
<p:tagLst xmlns:p="http://schemas.openxmlformats.org/presentationml/2006/main">
  <p:tag name="KSO_WM_DIAGRAM_GROUP_CODE" val="1"/>
  <p:tag name="KSO_WM_BEAUTIFY_FLAG" val="#fgm#"/>
  <p:tag name="KSO_WM_UNIT_INDEX" val="1_2_1"/>
  <p:tag name="KSO_WM_UNIT_TYPE" val="l_h_a"/>
  <p:tag name="KSO_WM_FIGMA_FLAG" val="#fgm#"/>
  <p:tag name="KSO_WM_UNIT_PRESET_TEXT" val="单击此处添加项标题"/>
</p:tagLst>
</file>

<file path=ppt/tags/tag17.xml><?xml version="1.0" encoding="utf-8"?>
<p:tagLst xmlns:p="http://schemas.openxmlformats.org/presentationml/2006/main">
  <p:tag name="KSO_WM_DIAGRAM_GROUP_CODE" val="1"/>
  <p:tag name="KSO_WM_BEAUTIFY_FLAG" val="#fgm#"/>
  <p:tag name="KSO_WM_UNIT_INDEX" val="1_2_1"/>
  <p:tag name="KSO_WM_UNIT_TYPE" val="l_h_f"/>
  <p:tag name="KSO_WM_FIGMA_FLAG" val="#fgm#"/>
  <p:tag name="KSO_WM_UNIT_PRESET_TEXT" val="单击此处添加项正文"/>
</p:tagLst>
</file>

<file path=ppt/tags/tag18.xml><?xml version="1.0" encoding="utf-8"?>
<p:tagLst xmlns:p="http://schemas.openxmlformats.org/presentationml/2006/main">
  <p:tag name="KSO_WM_DIAGRAM_GROUP_CODE" val="1"/>
  <p:tag name="KSO_WM_BEAUTIFY_FLAG" val="#fgm#"/>
  <p:tag name="KSO_WM_UNIT_INDEX" val="1_1_1"/>
  <p:tag name="KSO_WM_UNIT_TYPE" val="l_h_d"/>
  <p:tag name="KSO_WM_FIGMA_FLAG" val="#fgm#"/>
  <p:tag name="MH_PIC_SOURCE_TYPE" val="generate_slide_ai*{&quot;ai_type&quot;:&quot;generate_ppt&quot;,&quot;id&quot;:&quot;VCG41N536092055&quot;}*auto_galley_ai_*1762326556049_20.178_29018ffef74a-slide-5"/>
</p:tagLst>
</file>

<file path=ppt/tags/tag19.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单击此处添加项标题"/>
</p:tagLst>
</file>

<file path=ppt/tags/tag2.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单击此处添加项标题"/>
</p:tagLst>
</file>

<file path=ppt/tags/tag20.xml><?xml version="1.0" encoding="utf-8"?>
<p:tagLst xmlns:p="http://schemas.openxmlformats.org/presentationml/2006/main">
  <p:tag name="KSO_WM_DIAGRAM_GROUP_CODE" val="1"/>
  <p:tag name="KSO_WM_BEAUTIFY_FLAG" val="#fgm#"/>
  <p:tag name="KSO_WM_UNIT_INDEX" val="1_1_1"/>
  <p:tag name="KSO_WM_UNIT_TYPE" val="l_h_f"/>
  <p:tag name="KSO_WM_FIGMA_FLAG" val="#fgm#"/>
  <p:tag name="KSO_WM_UNIT_PRESET_TEXT" val="单击此处添加项正文"/>
</p:tagLst>
</file>

<file path=ppt/tags/tag21.xml><?xml version="1.0" encoding="utf-8"?>
<p:tagLst xmlns:p="http://schemas.openxmlformats.org/presentationml/2006/main">
  <p:tag name="KSO_WM_DIAGRAM_GROUP_CODE" val="1"/>
  <p:tag name="KSO_WM_BEAUTIFY_FLAG" val="#fgm#"/>
  <p:tag name="KSO_WM_UNIT_INDEX" val="1_2_1"/>
  <p:tag name="KSO_WM_UNIT_TYPE" val="l_h_d"/>
  <p:tag name="KSO_WM_FIGMA_FLAG" val="#fgm#"/>
  <p:tag name="MH_PIC_SOURCE_TYPE" val="generate_slide_ai*{&quot;ai_type&quot;:&quot;generate_ppt&quot;,&quot;id&quot;:&quot;VCG41N636377394&quot;}*auto_galley_ai_*1762326556049_20.178_29018ffef74a-slide-5"/>
</p:tagLst>
</file>

<file path=ppt/tags/tag22.xml><?xml version="1.0" encoding="utf-8"?>
<p:tagLst xmlns:p="http://schemas.openxmlformats.org/presentationml/2006/main">
  <p:tag name="KSO_WM_DIAGRAM_GROUP_CODE" val="1"/>
  <p:tag name="KSO_WM_BEAUTIFY_FLAG" val="#fgm#"/>
  <p:tag name="KSO_WM_UNIT_INDEX" val="1_2_1"/>
  <p:tag name="KSO_WM_UNIT_TYPE" val="l_h_a"/>
  <p:tag name="KSO_WM_FIGMA_FLAG" val="#fgm#"/>
  <p:tag name="KSO_WM_UNIT_PRESET_TEXT" val="单击此处添加项标题"/>
</p:tagLst>
</file>

<file path=ppt/tags/tag23.xml><?xml version="1.0" encoding="utf-8"?>
<p:tagLst xmlns:p="http://schemas.openxmlformats.org/presentationml/2006/main">
  <p:tag name="KSO_WM_DIAGRAM_GROUP_CODE" val="1"/>
  <p:tag name="KSO_WM_BEAUTIFY_FLAG" val="#fgm#"/>
  <p:tag name="KSO_WM_UNIT_INDEX" val="1_2_1"/>
  <p:tag name="KSO_WM_UNIT_TYPE" val="l_h_f"/>
  <p:tag name="KSO_WM_FIGMA_FLAG" val="#fgm#"/>
  <p:tag name="KSO_WM_UNIT_PRESET_TEXT" val="单击此处添加项正文"/>
</p:tagLst>
</file>

<file path=ppt/tags/tag24.xml><?xml version="1.0" encoding="utf-8"?>
<p:tagLst xmlns:p="http://schemas.openxmlformats.org/presentationml/2006/main">
  <p:tag name="KSO_WM_DIAGRAM_GROUP_CODE" val="1"/>
  <p:tag name="KSO_WM_BEAUTIFY_FLAG" val="#fgm#"/>
  <p:tag name="KSO_WM_UNIT_INDEX" val="1_1_1"/>
  <p:tag name="KSO_WM_UNIT_TYPE" val="l_h_d"/>
  <p:tag name="KSO_WM_FIGMA_FLAG" val="#fgm#"/>
  <p:tag name="MH_PIC_SOURCE_TYPE" val="generate_slide_ai*{&quot;ai_type&quot;:&quot;generate_ppt&quot;,&quot;id&quot;:&quot;VCG41N615922354&quot;}*auto_galley_ai_*1762326556049_20.178_29018ffef74a-slide-6"/>
</p:tagLst>
</file>

<file path=ppt/tags/tag25.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单击此处添加项标题"/>
</p:tagLst>
</file>

<file path=ppt/tags/tag26.xml><?xml version="1.0" encoding="utf-8"?>
<p:tagLst xmlns:p="http://schemas.openxmlformats.org/presentationml/2006/main">
  <p:tag name="KSO_WM_DIAGRAM_GROUP_CODE" val="1"/>
  <p:tag name="KSO_WM_BEAUTIFY_FLAG" val="#fgm#"/>
  <p:tag name="KSO_WM_UNIT_INDEX" val="1_1_1"/>
  <p:tag name="KSO_WM_UNIT_TYPE" val="l_h_f"/>
  <p:tag name="KSO_WM_FIGMA_FLAG" val="#fgm#"/>
  <p:tag name="KSO_WM_UNIT_PRESET_TEXT" val="单击此处添加项正文"/>
</p:tagLst>
</file>

<file path=ppt/tags/tag27.xml><?xml version="1.0" encoding="utf-8"?>
<p:tagLst xmlns:p="http://schemas.openxmlformats.org/presentationml/2006/main">
  <p:tag name="KSO_WM_DIAGRAM_GROUP_CODE" val="1"/>
  <p:tag name="KSO_WM_BEAUTIFY_FLAG" val="#fgm#"/>
  <p:tag name="KSO_WM_UNIT_INDEX" val="1_2_1"/>
  <p:tag name="KSO_WM_UNIT_TYPE" val="l_h_d"/>
  <p:tag name="KSO_WM_FIGMA_FLAG" val="#fgm#"/>
  <p:tag name="MH_PIC_SOURCE_TYPE" val="generate_slide_ai*{&quot;ai_type&quot;:&quot;generate_ppt&quot;,&quot;id&quot;:&quot;VCG41N636427844&quot;}*auto_galley_ai_*1762326556049_20.178_29018ffef74a-slide-6"/>
</p:tagLst>
</file>

<file path=ppt/tags/tag28.xml><?xml version="1.0" encoding="utf-8"?>
<p:tagLst xmlns:p="http://schemas.openxmlformats.org/presentationml/2006/main">
  <p:tag name="KSO_WM_DIAGRAM_GROUP_CODE" val="1"/>
  <p:tag name="KSO_WM_BEAUTIFY_FLAG" val="#fgm#"/>
  <p:tag name="KSO_WM_UNIT_INDEX" val="1_2_1"/>
  <p:tag name="KSO_WM_UNIT_TYPE" val="l_h_a"/>
  <p:tag name="KSO_WM_FIGMA_FLAG" val="#fgm#"/>
  <p:tag name="KSO_WM_UNIT_PRESET_TEXT" val="单击此处添加项标题"/>
</p:tagLst>
</file>

<file path=ppt/tags/tag29.xml><?xml version="1.0" encoding="utf-8"?>
<p:tagLst xmlns:p="http://schemas.openxmlformats.org/presentationml/2006/main">
  <p:tag name="KSO_WM_DIAGRAM_GROUP_CODE" val="1"/>
  <p:tag name="KSO_WM_BEAUTIFY_FLAG" val="#fgm#"/>
  <p:tag name="KSO_WM_UNIT_INDEX" val="1_2_1"/>
  <p:tag name="KSO_WM_UNIT_TYPE" val="l_h_f"/>
  <p:tag name="KSO_WM_FIGMA_FLAG" val="#fgm#"/>
  <p:tag name="KSO_WM_UNIT_PRESET_TEXT" val="单击此处添加项正文"/>
</p:tagLst>
</file>

<file path=ppt/tags/tag3.xml><?xml version="1.0" encoding="utf-8"?>
<p:tagLst xmlns:p="http://schemas.openxmlformats.org/presentationml/2006/main">
  <p:tag name="KSO_WM_DIAGRAM_GROUP_CODE" val="1"/>
  <p:tag name="KSO_WM_BEAUTIFY_FLAG" val="#fgm#"/>
  <p:tag name="KSO_WM_UNIT_INDEX" val="1_1_1"/>
  <p:tag name="KSO_WM_UNIT_TYPE" val="l_h_f"/>
  <p:tag name="KSO_WM_FIGMA_FLAG" val="#fgm#"/>
  <p:tag name="KSO_WM_UNIT_PRESET_TEXT" val="单击此处添加项正文"/>
</p:tagLst>
</file>

<file path=ppt/tags/tag30.xml><?xml version="1.0" encoding="utf-8"?>
<p:tagLst xmlns:p="http://schemas.openxmlformats.org/presentationml/2006/main">
  <p:tag name="KSO_WM_DIAGRAM_GROUP_CODE" val="1"/>
  <p:tag name="KSO_WM_BEAUTIFY_FLAG" val="#fgm#"/>
  <p:tag name="KSO_WM_UNIT_INDEX" val="1_2_1"/>
  <p:tag name="KSO_WM_UNIT_TYPE" val="l_h_d"/>
  <p:tag name="KSO_WM_FIGMA_FLAG" val="#fgm#"/>
  <p:tag name="MH_PIC_SOURCE_TYPE" val="generate_slide_ai*{&quot;ai_type&quot;:&quot;generate_ppt&quot;,&quot;id&quot;:&quot;http://zh-ai-group.ks3-cn-beijing-internal.ksyun.com/image_generate/image_process/production/202511/4cb9a045-eb2b-47fe-b4f2-d1d7a03c1b67.jpg?Expires=1793862563&amp;AWSAccessKeyId=AKLT9NSy7kh8TIS1UzNqLRY2&amp;Signature=LPajOm%2FY%2BtBAUde9w23WXks9QTg%3D&quot;}*auto_qingqiu_ai_*1762326556049_20.178_29018ffef74a-slide-3"/>
</p:tagLst>
</file>

<file path=ppt/tags/tag31.xml><?xml version="1.0" encoding="utf-8"?>
<p:tagLst xmlns:p="http://schemas.openxmlformats.org/presentationml/2006/main">
  <p:tag name="KSO_WM_DIAGRAM_GROUP_CODE" val="1"/>
  <p:tag name="KSO_WM_BEAUTIFY_FLAG" val="#fgm#"/>
  <p:tag name="KSO_WM_UNIT_INDEX" val="1_2_1"/>
  <p:tag name="KSO_WM_UNIT_TYPE" val="l_h_a"/>
  <p:tag name="KSO_WM_FIGMA_FLAG" val="#fgm#"/>
  <p:tag name="KSO_WM_UNIT_PRESET_TEXT" val="单击此处添加项标题"/>
</p:tagLst>
</file>

<file path=ppt/tags/tag32.xml><?xml version="1.0" encoding="utf-8"?>
<p:tagLst xmlns:p="http://schemas.openxmlformats.org/presentationml/2006/main">
  <p:tag name="KSO_WM_DIAGRAM_GROUP_CODE" val="1"/>
  <p:tag name="KSO_WM_FIGMA_FLAG" val="#fgm#"/>
  <p:tag name="KSO_WM_UNIT_PRESET_TEXT" val="单击此处添加项正文"/>
</p:tagLst>
</file>

<file path=ppt/tags/tag33.xml><?xml version="1.0" encoding="utf-8"?>
<p:tagLst xmlns:p="http://schemas.openxmlformats.org/presentationml/2006/main">
  <p:tag name="KSO_WM_DIAGRAM_GROUP_CODE" val="1"/>
  <p:tag name="KSO_WM_FIGMA_FLAG" val="#fgm#"/>
  <p:tag name="KSO_WM_UNIT_PRESET_TEXT" val="单击此处添加项正文"/>
</p:tagLst>
</file>

<file path=ppt/tags/tag34.xml><?xml version="1.0" encoding="utf-8"?>
<p:tagLst xmlns:p="http://schemas.openxmlformats.org/presentationml/2006/main">
  <p:tag name="KSO_WM_DIAGRAM_GROUP_CODE" val="1"/>
  <p:tag name="KSO_WM_FIGMA_FLAG" val="#fgm#"/>
  <p:tag name="KSO_WM_UNIT_PRESET_TEXT" val="单击此处添加项正文"/>
</p:tagLst>
</file>

<file path=ppt/tags/tag35.xml><?xml version="1.0" encoding="utf-8"?>
<p:tagLst xmlns:p="http://schemas.openxmlformats.org/presentationml/2006/main">
  <p:tag name="KSO_WM_DIAGRAM_GROUP_CODE" val="1"/>
  <p:tag name="KSO_WM_BEAUTIFY_FLAG" val="#fgm#"/>
  <p:tag name="KSO_WM_UNIT_INDEX" val="1_2_1"/>
  <p:tag name="KSO_WM_UNIT_TYPE" val="l_h_a"/>
  <p:tag name="KSO_WM_FIGMA_FLAG" val="#fgm#"/>
  <p:tag name="KSO_WM_UNIT_PRESET_TEXT" val="单击此处添加项标题"/>
</p:tagLst>
</file>

<file path=ppt/tags/tag36.xml><?xml version="1.0" encoding="utf-8"?>
<p:tagLst xmlns:p="http://schemas.openxmlformats.org/presentationml/2006/main">
  <p:tag name="KSO_WM_DIAGRAM_GROUP_CODE" val="1"/>
  <p:tag name="KSO_WM_BEAUTIFY_FLAG" val="#fgm#"/>
  <p:tag name="KSO_WM_UNIT_INDEX" val="1_3_1"/>
  <p:tag name="KSO_WM_UNIT_TYPE" val="l_h_a"/>
  <p:tag name="KSO_WM_FIGMA_FLAG" val="#fgm#"/>
  <p:tag name="KSO_WM_UNIT_PRESET_TEXT" val="单击此处添加项标题"/>
</p:tagLst>
</file>

<file path=ppt/tags/tag37.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单击此处添加项标题"/>
</p:tagLst>
</file>

<file path=ppt/tags/tag38.xml><?xml version="1.0" encoding="utf-8"?>
<p:tagLst xmlns:p="http://schemas.openxmlformats.org/presentationml/2006/main">
  <p:tag name="KSO_WM_DIAGRAM_GROUP_CODE" val="1"/>
  <p:tag name="KSO_WM_FIGMA_FLAG" val="#fgm#"/>
  <p:tag name="KSO_WM_UNIT_PRESET_TEXT" val="单击此处添加项正文"/>
</p:tagLst>
</file>

<file path=ppt/tags/tag39.xml><?xml version="1.0" encoding="utf-8"?>
<p:tagLst xmlns:p="http://schemas.openxmlformats.org/presentationml/2006/main">
  <p:tag name="KSO_WM_DIAGRAM_GROUP_CODE" val="1"/>
  <p:tag name="KSO_WM_FIGMA_FLAG" val="#fgm#"/>
  <p:tag name="KSO_WM_UNIT_PRESET_TEXT" val="单击此处添加项正文"/>
</p:tagLst>
</file>

<file path=ppt/tags/tag4.xml><?xml version="1.0" encoding="utf-8"?>
<p:tagLst xmlns:p="http://schemas.openxmlformats.org/presentationml/2006/main">
  <p:tag name="KSO_WM_DIAGRAM_GROUP_CODE" val="1"/>
  <p:tag name="KSO_WM_BEAUTIFY_FLAG" val="#fgm#"/>
  <p:tag name="KSO_WM_UNIT_INDEX" val="1_2_1"/>
  <p:tag name="KSO_WM_UNIT_TYPE" val="l_h_d"/>
  <p:tag name="KSO_WM_FIGMA_FLAG" val="#fgm#"/>
  <p:tag name="MH_PIC_SOURCE_TYPE" val="generate_slide_ai*{&quot;ai_type&quot;:&quot;generate_ppt&quot;,&quot;id&quot;:&quot;http://zh-ai-group.ks3-cn-beijing-internal.ksyun.com/image_generate/image_process/production/202511/4cb9a045-eb2b-47fe-b4f2-d1d7a03c1b67.jpg?Expires=1793862563&amp;AWSAccessKeyId=AKLT9NSy7kh8TIS1UzNqLRY2&amp;Signature=LPajOm%2FY%2BtBAUde9w23WXks9QTg%3D&quot;}*auto_qingqiu_ai_*1762326556049_20.178_29018ffef74a-slide-3"/>
</p:tagLst>
</file>

<file path=ppt/tags/tag40.xml><?xml version="1.0" encoding="utf-8"?>
<p:tagLst xmlns:p="http://schemas.openxmlformats.org/presentationml/2006/main">
  <p:tag name="KSO_WM_DIAGRAM_GROUP_CODE" val="1"/>
  <p:tag name="KSO_WM_FIGMA_FLAG" val="#fgm#"/>
  <p:tag name="KSO_WM_UNIT_PRESET_TEXT" val="单击此处添加项正文"/>
</p:tagLst>
</file>

<file path=ppt/tags/tag41.xml><?xml version="1.0" encoding="utf-8"?>
<p:tagLst xmlns:p="http://schemas.openxmlformats.org/presentationml/2006/main">
  <p:tag name="KSO_WM_DIAGRAM_GROUP_CODE" val="1"/>
  <p:tag name="KSO_WM_BEAUTIFY_FLAG" val="#fgm#"/>
  <p:tag name="KSO_WM_UNIT_INDEX" val="1_2_1"/>
  <p:tag name="KSO_WM_UNIT_TYPE" val="l_h_a"/>
  <p:tag name="KSO_WM_FIGMA_FLAG" val="#fgm#"/>
  <p:tag name="KSO_WM_UNIT_PRESET_TEXT" val="单击此处添加项标题"/>
</p:tagLst>
</file>

<file path=ppt/tags/tag42.xml><?xml version="1.0" encoding="utf-8"?>
<p:tagLst xmlns:p="http://schemas.openxmlformats.org/presentationml/2006/main">
  <p:tag name="KSO_WM_DIAGRAM_GROUP_CODE" val="1"/>
  <p:tag name="KSO_WM_BEAUTIFY_FLAG" val="#fgm#"/>
  <p:tag name="KSO_WM_UNIT_INDEX" val="1_3_1"/>
  <p:tag name="KSO_WM_UNIT_TYPE" val="l_h_a"/>
  <p:tag name="KSO_WM_FIGMA_FLAG" val="#fgm#"/>
  <p:tag name="KSO_WM_UNIT_PRESET_TEXT" val="单击此处添加项标题"/>
</p:tagLst>
</file>

<file path=ppt/tags/tag43.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单击此处添加项标题"/>
</p:tagLst>
</file>

<file path=ppt/tags/tag44.xml><?xml version="1.0" encoding="utf-8"?>
<p:tagLst xmlns:p="http://schemas.openxmlformats.org/presentationml/2006/main">
  <p:tag name="KSO_WM_FIGMA_FLAG" val="#fgm#"/>
  <p:tag name="MH_PIC_SOURCE_TYPE" val="generate_slide_ai*{&quot;ai_type&quot;:&quot;generate_ppt&quot;,&quot;id&quot;:&quot;VCG41N517044729&quot;}*auto_galley_ai_*1762326556049_20.178_29018ffef74a-slide-9"/>
</p:tagLst>
</file>

<file path=ppt/tags/tag45.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单击此处添加项标题"/>
</p:tagLst>
</file>

<file path=ppt/tags/tag46.xml><?xml version="1.0" encoding="utf-8"?>
<p:tagLst xmlns:p="http://schemas.openxmlformats.org/presentationml/2006/main">
  <p:tag name="$PH_EXT" val="1"/>
  <p:tag name="KSO_WM_DIAGRAM_GROUP_CODE" val="1"/>
  <p:tag name="KSO_WM_BEAUTIFY_FLAG" val="#fgm#"/>
  <p:tag name="KSO_WM_UNIT_INDEX" val="1_1_1"/>
  <p:tag name="KSO_WM_UNIT_TYPE" val="l_h_x"/>
  <p:tag name="KSO_WM_FIGMA_DECORATION_INDEX" val="1"/>
  <p:tag name="KSO_WM_FIGMA_FLAG" val="#fgm#"/>
</p:tagLst>
</file>

<file path=ppt/tags/tag47.xml><?xml version="1.0" encoding="utf-8"?>
<p:tagLst xmlns:p="http://schemas.openxmlformats.org/presentationml/2006/main">
  <p:tag name="KSO_WM_DIAGRAM_GROUP_CODE" val="1"/>
  <p:tag name="KSO_WM_FIGMA_FLAG" val="#fgm#"/>
  <p:tag name="KSO_WM_UNIT_PRESET_TEXT" val="单击此处添加项正文"/>
</p:tagLst>
</file>

<file path=ppt/tags/tag48.xml><?xml version="1.0" encoding="utf-8"?>
<p:tagLst xmlns:p="http://schemas.openxmlformats.org/presentationml/2006/main">
  <p:tag name="KSO_WM_DIAGRAM_GROUP_CODE" val="1"/>
  <p:tag name="KSO_WM_BEAUTIFY_FLAG" val="#fgm#"/>
  <p:tag name="KSO_WM_UNIT_INDEX" val="1_2_1"/>
  <p:tag name="KSO_WM_UNIT_TYPE" val="l_h_a"/>
  <p:tag name="KSO_WM_FIGMA_FLAG" val="#fgm#"/>
  <p:tag name="KSO_WM_UNIT_PRESET_TEXT" val="单击此处添加项标题"/>
</p:tagLst>
</file>

<file path=ppt/tags/tag49.xml><?xml version="1.0" encoding="utf-8"?>
<p:tagLst xmlns:p="http://schemas.openxmlformats.org/presentationml/2006/main">
  <p:tag name="$PH_EXT" val="1"/>
  <p:tag name="KSO_WM_DIAGRAM_GROUP_CODE" val="1"/>
  <p:tag name="KSO_WM_BEAUTIFY_FLAG" val="#fgm#"/>
  <p:tag name="KSO_WM_UNIT_INDEX" val="1_2_1"/>
  <p:tag name="KSO_WM_UNIT_TYPE" val="l_h_x"/>
  <p:tag name="KSO_WM_FIGMA_DECORATION_INDEX" val="2"/>
  <p:tag name="KSO_WM_FIGMA_FLAG" val="#fgm#"/>
</p:tagLst>
</file>

<file path=ppt/tags/tag5.xml><?xml version="1.0" encoding="utf-8"?>
<p:tagLst xmlns:p="http://schemas.openxmlformats.org/presentationml/2006/main">
  <p:tag name="KSO_WM_DIAGRAM_GROUP_CODE" val="1"/>
  <p:tag name="KSO_WM_BEAUTIFY_FLAG" val="#fgm#"/>
  <p:tag name="KSO_WM_UNIT_INDEX" val="1_2_1"/>
  <p:tag name="KSO_WM_UNIT_TYPE" val="l_h_a"/>
  <p:tag name="KSO_WM_FIGMA_FLAG" val="#fgm#"/>
  <p:tag name="KSO_WM_UNIT_PRESET_TEXT" val="单击此处添加项标题"/>
</p:tagLst>
</file>

<file path=ppt/tags/tag50.xml><?xml version="1.0" encoding="utf-8"?>
<p:tagLst xmlns:p="http://schemas.openxmlformats.org/presentationml/2006/main">
  <p:tag name="KSO_WM_DIAGRAM_GROUP_CODE" val="1"/>
  <p:tag name="KSO_WM_FIGMA_FLAG" val="#fgm#"/>
  <p:tag name="KSO_WM_UNIT_PRESET_TEXT" val="单击此处添加项正文"/>
</p:tagLst>
</file>

<file path=ppt/tags/tag51.xml><?xml version="1.0" encoding="utf-8"?>
<p:tagLst xmlns:p="http://schemas.openxmlformats.org/presentationml/2006/main">
  <p:tag name="KSO_WM_FIGMA_FLAG" val="#fgm#"/>
  <p:tag name="MH_PIC_SOURCE_TYPE" val="generate_slide_ai*{&quot;ai_type&quot;:&quot;generate_ppt&quot;,&quot;id&quot;:&quot;http://zh-ai-group.ks3-cn-beijing-internal.ksyun.com/image_generate/image_process/production/202511/c48140ae-2f08-491b-b807-29a534683792.jpg?Expires=1793862564&amp;AWSAccessKeyId=AKLT9NSy7kh8TIS1UzNqLRY2&amp;Signature=i7olgxw3h8s3yqp94tNd947cMjU%3D&quot;}*auto_qingqiu_ai_*1762326556049_20.178_29018ffef74a-slide-12"/>
</p:tagLst>
</file>

<file path=ppt/tags/tag52.xml><?xml version="1.0" encoding="utf-8"?>
<p:tagLst xmlns:p="http://schemas.openxmlformats.org/presentationml/2006/main">
  <p:tag name="KSO_WM_DIAGRAM_GROUP_CODE" val="1"/>
  <p:tag name="KSO_WM_FIGMA_FLAG" val="#fgm#"/>
  <p:tag name="KSO_WM_UNIT_PRESET_TEXT" val="单击此处添加项标题"/>
</p:tagLst>
</file>

<file path=ppt/tags/tag53.xml><?xml version="1.0" encoding="utf-8"?>
<p:tagLst xmlns:p="http://schemas.openxmlformats.org/presentationml/2006/main">
  <p:tag name="KSO_WM_FIGMA_FLAG" val="#fgm#"/>
  <p:tag name="MH_PIC_SOURCE_TYPE" val="generate_slide_ai*{&quot;ai_type&quot;:&quot;generate_ppt&quot;,&quot;id&quot;:&quot;http://zh-ai-group.ks3-cn-beijing-internal.ksyun.com/image_generate/image_process/production/202511/86140a8a-0c65-484a-8065-18120d510778.jpg?Expires=1793862564&amp;AWSAccessKeyId=AKLT9NSy7kh8TIS1UzNqLRY2&amp;Signature=nY5Bz2KcQE3KROZF%2BppcrXKLFpE%3D&quot;}*auto_qingqiu_ai_*1762326556049_20.178_29018ffef74a-slide-13"/>
</p:tagLst>
</file>

<file path=ppt/tags/tag54.xml><?xml version="1.0" encoding="utf-8"?>
<p:tagLst xmlns:p="http://schemas.openxmlformats.org/presentationml/2006/main">
  <p:tag name="KSO_WM_DIAGRAM_GROUP_CODE" val="1"/>
  <p:tag name="KSO_WM_FIGMA_FLAG" val="#fgm#"/>
  <p:tag name="KSO_WM_UNIT_PRESET_TEXT" val="单击此处添加项标题"/>
</p:tagLst>
</file>

<file path=ppt/tags/tag55.xml><?xml version="1.0" encoding="utf-8"?>
<p:tagLst xmlns:p="http://schemas.openxmlformats.org/presentationml/2006/main">
  <p:tag name="KSO_WM_DIAGRAM_GROUP_CODE" val="1"/>
  <p:tag name="KSO_WM_FIGMA_FLAG" val="#fgm#"/>
  <p:tag name="KSO_WM_UNIT_PRESET_TEXT" val="单击此处添加正文"/>
</p:tagLst>
</file>

<file path=ppt/tags/tag56.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ai_type&quot;:&quot;generate_ppt&quot;,&quot;id&quot;:&quot;http://zh-ai-group.ks3-cn-beijing-internal.ksyun.com/image_generate/image_process/production/202511/d5ed7eff-5638-408f-8b6e-404d6dfac85d.jpg?Expires=1793862565&amp;AWSAccessKeyId=AKLT9NSy7kh8TIS1UzNqLRY2&amp;Signature=uEbiYUIWTN0r8y9kX9cAbvNzW8I%3D&quot;}*auto_qingqiu_ai_*1762326556049_20.178_29018ffef74a-slide-14"/>
</p:tagLst>
</file>

<file path=ppt/tags/tag57.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单击此处添加项标题"/>
</p:tagLst>
</file>

<file path=ppt/tags/tag58.xml><?xml version="1.0" encoding="utf-8"?>
<p:tagLst xmlns:p="http://schemas.openxmlformats.org/presentationml/2006/main">
  <p:tag name="KSO_WM_DIAGRAM_GROUP_CODE" val="1"/>
  <p:tag name="KSO_WM_FIGMA_FLAG" val="#fgm#"/>
  <p:tag name="KSO_WM_UNIT_PRESET_TEXT" val="单击此处添加正文"/>
</p:tagLst>
</file>

<file path=ppt/tags/tag59.xml><?xml version="1.0" encoding="utf-8"?>
<p:tagLst xmlns:p="http://schemas.openxmlformats.org/presentationml/2006/main">
  <p:tag name="COMMONDATA" val="eyJoZGlkIjoiMTcyMDcxNTk0MTkyYjIzMzcyMmUwNjczNDQxODJlODQifQ=="/>
</p:tagLst>
</file>

<file path=ppt/tags/tag6.xml><?xml version="1.0" encoding="utf-8"?>
<p:tagLst xmlns:p="http://schemas.openxmlformats.org/presentationml/2006/main">
  <p:tag name="KSO_WM_DIAGRAM_GROUP_CODE" val="1"/>
  <p:tag name="KSO_WM_BEAUTIFY_FLAG" val="#fgm#"/>
  <p:tag name="KSO_WM_UNIT_INDEX" val="1_2_1"/>
  <p:tag name="KSO_WM_UNIT_TYPE" val="l_h_f"/>
  <p:tag name="KSO_WM_FIGMA_FLAG" val="#fgm#"/>
  <p:tag name="KSO_WM_UNIT_PRESET_TEXT" val="单击此处添加项正文"/>
</p:tagLst>
</file>

<file path=ppt/tags/tag7.xml><?xml version="1.0" encoding="utf-8"?>
<p:tagLst xmlns:p="http://schemas.openxmlformats.org/presentationml/2006/main">
  <p:tag name="KSO_WM_DIAGRAM_GROUP_CODE" val="1"/>
  <p:tag name="KSO_WM_BEAUTIFY_FLAG" val="#fgm#"/>
  <p:tag name="KSO_WM_UNIT_INDEX" val="1_1_1"/>
  <p:tag name="KSO_WM_UNIT_TYPE" val="l_h_d"/>
  <p:tag name="KSO_WM_FIGMA_FLAG" val="#fgm#"/>
  <p:tag name="MH_PIC_SOURCE_TYPE" val="generate_slide_ai*{&quot;ai_type&quot;:&quot;generate_ppt&quot;,&quot;id&quot;:&quot;http://zh-ai-group.ks3-cn-beijing-internal.ksyun.com/image_generate/image_process/production/202511/630dfe8e-9d16-4851-96fb-a4aaccd24bd2.jpg?Expires=1793862563&amp;AWSAccessKeyId=AKLT9NSy7kh8TIS1UzNqLRY2&amp;Signature=aJl6eF9RDNgYTP4ME0vdOMt%2FkCo%3D&quot;}*auto_qingqiu_ai_*1762326556049_20.178_29018ffef74a-slide-3"/>
</p:tagLst>
</file>

<file path=ppt/tags/tag8.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单击此处添加项标题"/>
</p:tagLst>
</file>

<file path=ppt/tags/tag9.xml><?xml version="1.0" encoding="utf-8"?>
<p:tagLst xmlns:p="http://schemas.openxmlformats.org/presentationml/2006/main">
  <p:tag name="KSO_WM_DIAGRAM_GROUP_CODE" val="1"/>
  <p:tag name="KSO_WM_BEAUTIFY_FLAG" val="#fgm#"/>
  <p:tag name="KSO_WM_UNIT_INDEX" val="1_1_1"/>
  <p:tag name="KSO_WM_UNIT_TYPE" val="l_h_f"/>
  <p:tag name="KSO_WM_FIGMA_FLAG" val="#fgm#"/>
  <p:tag name="KSO_WM_UNIT_PRESET_TEXT" val="单击此处添加项正文"/>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995</Words>
  <Application>WPS 演示</Application>
  <PresentationFormat>宽屏</PresentationFormat>
  <Paragraphs>175</Paragraphs>
  <Slides>13</Slides>
  <Notes>8</Notes>
  <HiddenSlides>0</HiddenSlides>
  <MMClips>1</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13</vt:i4>
      </vt:variant>
    </vt:vector>
  </HeadingPairs>
  <TitlesOfParts>
    <vt:vector size="34" baseType="lpstr">
      <vt:lpstr>Arial</vt:lpstr>
      <vt:lpstr>宋体</vt:lpstr>
      <vt:lpstr>Wingdings</vt:lpstr>
      <vt:lpstr>庞门正道标题体</vt:lpstr>
      <vt:lpstr>华文宋体</vt:lpstr>
      <vt:lpstr>思源黑体 Regular</vt:lpstr>
      <vt:lpstr>Calibri</vt:lpstr>
      <vt:lpstr>微软雅黑</vt:lpstr>
      <vt:lpstr>印品黑体</vt:lpstr>
      <vt:lpstr>Calibri</vt:lpstr>
      <vt:lpstr>Helvetica Neue</vt:lpstr>
      <vt:lpstr>宋体-简</vt:lpstr>
      <vt:lpstr>黑体-简</vt:lpstr>
      <vt:lpstr>等线</vt:lpstr>
      <vt:lpstr>汉仪旗黑</vt:lpstr>
      <vt:lpstr>宋体</vt:lpstr>
      <vt:lpstr>Arial Unicode MS</vt:lpstr>
      <vt:lpstr>苹方-简</vt:lpstr>
      <vt:lpstr>印品黑体</vt:lpstr>
      <vt:lpstr>微软雅黑</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Lenovo</dc:creator>
  <cp:lastModifiedBy>洋葱润润</cp:lastModifiedBy>
  <cp:revision>134</cp:revision>
  <dcterms:created xsi:type="dcterms:W3CDTF">2025-12-10T03:01:52Z</dcterms:created>
  <dcterms:modified xsi:type="dcterms:W3CDTF">2025-12-10T03:01:52Z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2052-6.12.1.8654</vt:lpwstr>
  </property>
</Properties>
</file>